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56" r:id="rId2"/>
    <p:sldId id="257" r:id="rId3"/>
    <p:sldId id="275" r:id="rId4"/>
    <p:sldId id="274" r:id="rId5"/>
    <p:sldId id="276" r:id="rId6"/>
    <p:sldId id="258" r:id="rId7"/>
    <p:sldId id="259" r:id="rId8"/>
    <p:sldId id="272" r:id="rId9"/>
    <p:sldId id="260" r:id="rId10"/>
    <p:sldId id="261" r:id="rId11"/>
    <p:sldId id="262" r:id="rId12"/>
    <p:sldId id="277" r:id="rId13"/>
    <p:sldId id="265" r:id="rId14"/>
    <p:sldId id="267" r:id="rId15"/>
    <p:sldId id="266" r:id="rId1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34328C-2EE0-41C8-B897-248474CE38B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4683E27-0FFD-47CC-B84E-0CA706728B60}">
      <dgm:prSet/>
      <dgm:spPr/>
      <dgm:t>
        <a:bodyPr/>
        <a:lstStyle/>
        <a:p>
          <a:pPr algn="ctr" rtl="0"/>
          <a:r>
            <a:rPr lang="nl-NL" dirty="0" smtClean="0"/>
            <a:t>Thema Leven Dl 2</a:t>
          </a:r>
          <a:endParaRPr lang="nl-NL" dirty="0"/>
        </a:p>
      </dgm:t>
    </dgm:pt>
    <dgm:pt modelId="{FD9E54D0-524F-48F4-A576-237CF1543AD7}" type="parTrans" cxnId="{76994BDB-9A2C-4E8C-8AF6-73472D7C8D3D}">
      <dgm:prSet/>
      <dgm:spPr/>
      <dgm:t>
        <a:bodyPr/>
        <a:lstStyle/>
        <a:p>
          <a:endParaRPr lang="nl-NL"/>
        </a:p>
      </dgm:t>
    </dgm:pt>
    <dgm:pt modelId="{905CB9F0-F446-447F-9CC4-CC52A6E6C759}" type="sibTrans" cxnId="{76994BDB-9A2C-4E8C-8AF6-73472D7C8D3D}">
      <dgm:prSet/>
      <dgm:spPr/>
      <dgm:t>
        <a:bodyPr/>
        <a:lstStyle/>
        <a:p>
          <a:endParaRPr lang="nl-NL"/>
        </a:p>
      </dgm:t>
    </dgm:pt>
    <dgm:pt modelId="{6FEE44BC-437A-4225-906F-6BEAA2DEA728}" type="pres">
      <dgm:prSet presAssocID="{6F34328C-2EE0-41C8-B897-248474CE38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5C37209-AA22-4609-8F40-6D92D242F75B}" type="pres">
      <dgm:prSet presAssocID="{94683E27-0FFD-47CC-B84E-0CA706728B60}" presName="parentText" presStyleLbl="node1" presStyleIdx="0" presStyleCnt="1" custLinFactNeighborX="1184" custLinFactNeighborY="-1008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96D6C8D-55E7-47BA-8276-6B1C367F161F}" type="presOf" srcId="{94683E27-0FFD-47CC-B84E-0CA706728B60}" destId="{85C37209-AA22-4609-8F40-6D92D242F75B}" srcOrd="0" destOrd="0" presId="urn:microsoft.com/office/officeart/2005/8/layout/vList2"/>
    <dgm:cxn modelId="{F4DC58C7-8023-4100-A682-785EE866873B}" type="presOf" srcId="{6F34328C-2EE0-41C8-B897-248474CE38B8}" destId="{6FEE44BC-437A-4225-906F-6BEAA2DEA728}" srcOrd="0" destOrd="0" presId="urn:microsoft.com/office/officeart/2005/8/layout/vList2"/>
    <dgm:cxn modelId="{76994BDB-9A2C-4E8C-8AF6-73472D7C8D3D}" srcId="{6F34328C-2EE0-41C8-B897-248474CE38B8}" destId="{94683E27-0FFD-47CC-B84E-0CA706728B60}" srcOrd="0" destOrd="0" parTransId="{FD9E54D0-524F-48F4-A576-237CF1543AD7}" sibTransId="{905CB9F0-F446-447F-9CC4-CC52A6E6C759}"/>
    <dgm:cxn modelId="{6A255A8C-9F6C-4E61-AA7F-4F7C636EA835}" type="presParOf" srcId="{6FEE44BC-437A-4225-906F-6BEAA2DEA728}" destId="{85C37209-AA22-4609-8F40-6D92D242F7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87EB7F9-FBFA-4539-9BCB-354EC080AAC0}" type="doc">
      <dgm:prSet loTypeId="urn:microsoft.com/office/officeart/2005/8/layout/hList1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F2A89E74-B1B5-4545-AC9F-1C94E13CF75F}">
      <dgm:prSet/>
      <dgm:spPr/>
      <dgm:t>
        <a:bodyPr/>
        <a:lstStyle/>
        <a:p>
          <a:pPr rtl="0"/>
          <a:r>
            <a:rPr lang="nl-NL" smtClean="0"/>
            <a:t>Antiseptisch</a:t>
          </a:r>
          <a:endParaRPr lang="nl-NL"/>
        </a:p>
      </dgm:t>
    </dgm:pt>
    <dgm:pt modelId="{333B2497-A987-4E5C-8712-8B14D11B74CF}" type="parTrans" cxnId="{85012F8C-E131-48C2-BB4A-F5AAC7072D1C}">
      <dgm:prSet/>
      <dgm:spPr/>
      <dgm:t>
        <a:bodyPr/>
        <a:lstStyle/>
        <a:p>
          <a:endParaRPr lang="nl-NL"/>
        </a:p>
      </dgm:t>
    </dgm:pt>
    <dgm:pt modelId="{D7F1BF01-C8EF-4487-8CA7-3F477B0140E0}" type="sibTrans" cxnId="{85012F8C-E131-48C2-BB4A-F5AAC7072D1C}">
      <dgm:prSet/>
      <dgm:spPr/>
      <dgm:t>
        <a:bodyPr/>
        <a:lstStyle/>
        <a:p>
          <a:endParaRPr lang="nl-NL"/>
        </a:p>
      </dgm:t>
    </dgm:pt>
    <dgm:pt modelId="{C263983C-860B-420E-8AB1-3B9387022A8F}">
      <dgm:prSet/>
      <dgm:spPr/>
      <dgm:t>
        <a:bodyPr/>
        <a:lstStyle/>
        <a:p>
          <a:pPr rtl="0"/>
          <a:r>
            <a:rPr lang="nl-NL" dirty="0" smtClean="0"/>
            <a:t>Bestrijden van aanwezige ziektekiemen</a:t>
          </a:r>
          <a:endParaRPr lang="nl-NL" dirty="0"/>
        </a:p>
      </dgm:t>
    </dgm:pt>
    <dgm:pt modelId="{94339299-0BB9-4283-B225-EFADF1CD20D1}" type="parTrans" cxnId="{66515FE6-30C9-4B7D-B794-B3D1B0A0EC75}">
      <dgm:prSet/>
      <dgm:spPr/>
      <dgm:t>
        <a:bodyPr/>
        <a:lstStyle/>
        <a:p>
          <a:endParaRPr lang="nl-NL"/>
        </a:p>
      </dgm:t>
    </dgm:pt>
    <dgm:pt modelId="{25EF6CF2-F067-4406-8556-DA18C4F3A756}" type="sibTrans" cxnId="{66515FE6-30C9-4B7D-B794-B3D1B0A0EC75}">
      <dgm:prSet/>
      <dgm:spPr/>
      <dgm:t>
        <a:bodyPr/>
        <a:lstStyle/>
        <a:p>
          <a:endParaRPr lang="nl-NL"/>
        </a:p>
      </dgm:t>
    </dgm:pt>
    <dgm:pt modelId="{3BCBCE07-346D-4E5E-A07F-F0B13D239C5E}">
      <dgm:prSet/>
      <dgm:spPr/>
      <dgm:t>
        <a:bodyPr/>
        <a:lstStyle/>
        <a:p>
          <a:pPr rtl="0"/>
          <a:r>
            <a:rPr lang="nl-NL" smtClean="0"/>
            <a:t>Aseptisch</a:t>
          </a:r>
          <a:endParaRPr lang="nl-NL"/>
        </a:p>
      </dgm:t>
    </dgm:pt>
    <dgm:pt modelId="{24023AE4-A9CE-47B3-8C54-501053798F79}" type="parTrans" cxnId="{DCB6A823-2DFA-42D7-B19F-4C16C8D63FEB}">
      <dgm:prSet/>
      <dgm:spPr/>
      <dgm:t>
        <a:bodyPr/>
        <a:lstStyle/>
        <a:p>
          <a:endParaRPr lang="nl-NL"/>
        </a:p>
      </dgm:t>
    </dgm:pt>
    <dgm:pt modelId="{212F89C7-32D3-4332-9A9D-EACE2BFF6DBA}" type="sibTrans" cxnId="{DCB6A823-2DFA-42D7-B19F-4C16C8D63FEB}">
      <dgm:prSet/>
      <dgm:spPr/>
      <dgm:t>
        <a:bodyPr/>
        <a:lstStyle/>
        <a:p>
          <a:endParaRPr lang="nl-NL"/>
        </a:p>
      </dgm:t>
    </dgm:pt>
    <dgm:pt modelId="{C677422C-D42D-4F38-BBFD-0FF2AB8B1A86}">
      <dgm:prSet/>
      <dgm:spPr/>
      <dgm:t>
        <a:bodyPr/>
        <a:lstStyle/>
        <a:p>
          <a:pPr rtl="0"/>
          <a:r>
            <a:rPr lang="nl-NL" dirty="0" smtClean="0"/>
            <a:t>Voorkomen van aanwezigheid ziektekiemen</a:t>
          </a:r>
          <a:endParaRPr lang="nl-NL" dirty="0"/>
        </a:p>
      </dgm:t>
    </dgm:pt>
    <dgm:pt modelId="{9F1BFB41-2181-402F-B2C5-A9AE23F8A5D2}" type="parTrans" cxnId="{391327BB-F035-447E-8AC4-84A62EB9A046}">
      <dgm:prSet/>
      <dgm:spPr/>
      <dgm:t>
        <a:bodyPr/>
        <a:lstStyle/>
        <a:p>
          <a:endParaRPr lang="nl-NL"/>
        </a:p>
      </dgm:t>
    </dgm:pt>
    <dgm:pt modelId="{B1833883-5282-4C01-A252-335DAC6F109C}" type="sibTrans" cxnId="{391327BB-F035-447E-8AC4-84A62EB9A046}">
      <dgm:prSet/>
      <dgm:spPr/>
      <dgm:t>
        <a:bodyPr/>
        <a:lstStyle/>
        <a:p>
          <a:endParaRPr lang="nl-NL"/>
        </a:p>
      </dgm:t>
    </dgm:pt>
    <dgm:pt modelId="{03AD3419-2BC5-4900-87EE-BEA47C80D2D1}" type="pres">
      <dgm:prSet presAssocID="{187EB7F9-FBFA-4539-9BCB-354EC080AA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DB33FFD-D343-4AD7-8DB7-C647D4726F51}" type="pres">
      <dgm:prSet presAssocID="{F2A89E74-B1B5-4545-AC9F-1C94E13CF75F}" presName="composite" presStyleCnt="0"/>
      <dgm:spPr/>
    </dgm:pt>
    <dgm:pt modelId="{2E01617B-0A4C-4736-B398-068E9554F224}" type="pres">
      <dgm:prSet presAssocID="{F2A89E74-B1B5-4545-AC9F-1C94E13CF75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D970AD2-CBFF-46C3-B866-0CFD427A89FB}" type="pres">
      <dgm:prSet presAssocID="{F2A89E74-B1B5-4545-AC9F-1C94E13CF75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1AA252E-4523-46E9-B862-681DF6469DCB}" type="pres">
      <dgm:prSet presAssocID="{D7F1BF01-C8EF-4487-8CA7-3F477B0140E0}" presName="space" presStyleCnt="0"/>
      <dgm:spPr/>
    </dgm:pt>
    <dgm:pt modelId="{77FDECA9-AC50-48E9-BB96-BA72AC059BC4}" type="pres">
      <dgm:prSet presAssocID="{3BCBCE07-346D-4E5E-A07F-F0B13D239C5E}" presName="composite" presStyleCnt="0"/>
      <dgm:spPr/>
    </dgm:pt>
    <dgm:pt modelId="{74A5B01A-8E38-49C7-BAE7-BA8212989295}" type="pres">
      <dgm:prSet presAssocID="{3BCBCE07-346D-4E5E-A07F-F0B13D239C5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FAEDA7D-E7C1-40B6-8C7E-08E10C8305B1}" type="pres">
      <dgm:prSet presAssocID="{3BCBCE07-346D-4E5E-A07F-F0B13D239C5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CB6A823-2DFA-42D7-B19F-4C16C8D63FEB}" srcId="{187EB7F9-FBFA-4539-9BCB-354EC080AAC0}" destId="{3BCBCE07-346D-4E5E-A07F-F0B13D239C5E}" srcOrd="1" destOrd="0" parTransId="{24023AE4-A9CE-47B3-8C54-501053798F79}" sibTransId="{212F89C7-32D3-4332-9A9D-EACE2BFF6DBA}"/>
    <dgm:cxn modelId="{85012F8C-E131-48C2-BB4A-F5AAC7072D1C}" srcId="{187EB7F9-FBFA-4539-9BCB-354EC080AAC0}" destId="{F2A89E74-B1B5-4545-AC9F-1C94E13CF75F}" srcOrd="0" destOrd="0" parTransId="{333B2497-A987-4E5C-8712-8B14D11B74CF}" sibTransId="{D7F1BF01-C8EF-4487-8CA7-3F477B0140E0}"/>
    <dgm:cxn modelId="{A3FC4E55-6D97-4FEF-B65A-F318486C5758}" type="presOf" srcId="{3BCBCE07-346D-4E5E-A07F-F0B13D239C5E}" destId="{74A5B01A-8E38-49C7-BAE7-BA8212989295}" srcOrd="0" destOrd="0" presId="urn:microsoft.com/office/officeart/2005/8/layout/hList1"/>
    <dgm:cxn modelId="{66515FE6-30C9-4B7D-B794-B3D1B0A0EC75}" srcId="{F2A89E74-B1B5-4545-AC9F-1C94E13CF75F}" destId="{C263983C-860B-420E-8AB1-3B9387022A8F}" srcOrd="0" destOrd="0" parTransId="{94339299-0BB9-4283-B225-EFADF1CD20D1}" sibTransId="{25EF6CF2-F067-4406-8556-DA18C4F3A756}"/>
    <dgm:cxn modelId="{7A229456-6CE8-4004-9AC2-ADB6FCEBA835}" type="presOf" srcId="{F2A89E74-B1B5-4545-AC9F-1C94E13CF75F}" destId="{2E01617B-0A4C-4736-B398-068E9554F224}" srcOrd="0" destOrd="0" presId="urn:microsoft.com/office/officeart/2005/8/layout/hList1"/>
    <dgm:cxn modelId="{C7FB4972-1ECA-402F-A846-4442CE3377D4}" type="presOf" srcId="{187EB7F9-FBFA-4539-9BCB-354EC080AAC0}" destId="{03AD3419-2BC5-4900-87EE-BEA47C80D2D1}" srcOrd="0" destOrd="0" presId="urn:microsoft.com/office/officeart/2005/8/layout/hList1"/>
    <dgm:cxn modelId="{391327BB-F035-447E-8AC4-84A62EB9A046}" srcId="{3BCBCE07-346D-4E5E-A07F-F0B13D239C5E}" destId="{C677422C-D42D-4F38-BBFD-0FF2AB8B1A86}" srcOrd="0" destOrd="0" parTransId="{9F1BFB41-2181-402F-B2C5-A9AE23F8A5D2}" sibTransId="{B1833883-5282-4C01-A252-335DAC6F109C}"/>
    <dgm:cxn modelId="{C89F0B9C-F070-41C1-8584-7EB3DDF03FCE}" type="presOf" srcId="{C263983C-860B-420E-8AB1-3B9387022A8F}" destId="{3D970AD2-CBFF-46C3-B866-0CFD427A89FB}" srcOrd="0" destOrd="0" presId="urn:microsoft.com/office/officeart/2005/8/layout/hList1"/>
    <dgm:cxn modelId="{4B625065-2E12-428F-82B8-FFCBAE8D2B63}" type="presOf" srcId="{C677422C-D42D-4F38-BBFD-0FF2AB8B1A86}" destId="{8FAEDA7D-E7C1-40B6-8C7E-08E10C8305B1}" srcOrd="0" destOrd="0" presId="urn:microsoft.com/office/officeart/2005/8/layout/hList1"/>
    <dgm:cxn modelId="{6A59460B-6D19-4D6F-AF21-9B570074689A}" type="presParOf" srcId="{03AD3419-2BC5-4900-87EE-BEA47C80D2D1}" destId="{ADB33FFD-D343-4AD7-8DB7-C647D4726F51}" srcOrd="0" destOrd="0" presId="urn:microsoft.com/office/officeart/2005/8/layout/hList1"/>
    <dgm:cxn modelId="{D18F6B9D-9D37-4CD9-B8C4-D33162B69BF5}" type="presParOf" srcId="{ADB33FFD-D343-4AD7-8DB7-C647D4726F51}" destId="{2E01617B-0A4C-4736-B398-068E9554F224}" srcOrd="0" destOrd="0" presId="urn:microsoft.com/office/officeart/2005/8/layout/hList1"/>
    <dgm:cxn modelId="{F93D45CB-82ED-44E6-8044-5C0E1E12A8B4}" type="presParOf" srcId="{ADB33FFD-D343-4AD7-8DB7-C647D4726F51}" destId="{3D970AD2-CBFF-46C3-B866-0CFD427A89FB}" srcOrd="1" destOrd="0" presId="urn:microsoft.com/office/officeart/2005/8/layout/hList1"/>
    <dgm:cxn modelId="{91F2A119-C752-4727-A4C7-8F7C352E0EB3}" type="presParOf" srcId="{03AD3419-2BC5-4900-87EE-BEA47C80D2D1}" destId="{61AA252E-4523-46E9-B862-681DF6469DCB}" srcOrd="1" destOrd="0" presId="urn:microsoft.com/office/officeart/2005/8/layout/hList1"/>
    <dgm:cxn modelId="{E8855487-90F0-4E40-B8D6-BB07879FD04B}" type="presParOf" srcId="{03AD3419-2BC5-4900-87EE-BEA47C80D2D1}" destId="{77FDECA9-AC50-48E9-BB96-BA72AC059BC4}" srcOrd="2" destOrd="0" presId="urn:microsoft.com/office/officeart/2005/8/layout/hList1"/>
    <dgm:cxn modelId="{A105146B-274F-4E04-93BE-193245EA8D79}" type="presParOf" srcId="{77FDECA9-AC50-48E9-BB96-BA72AC059BC4}" destId="{74A5B01A-8E38-49C7-BAE7-BA8212989295}" srcOrd="0" destOrd="0" presId="urn:microsoft.com/office/officeart/2005/8/layout/hList1"/>
    <dgm:cxn modelId="{8067BCB5-50DA-49E7-85FD-513C30DB89C8}" type="presParOf" srcId="{77FDECA9-AC50-48E9-BB96-BA72AC059BC4}" destId="{8FAEDA7D-E7C1-40B6-8C7E-08E10C8305B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4FB957-2BDA-45DE-A8E0-6B60F50414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427F8EF6-9C90-4876-BDC8-A90CA24255AC}">
      <dgm:prSet/>
      <dgm:spPr/>
      <dgm:t>
        <a:bodyPr/>
        <a:lstStyle/>
        <a:p>
          <a:pPr algn="ctr" rtl="0"/>
          <a:r>
            <a:rPr lang="nl-NL" smtClean="0"/>
            <a:t>Het Immuunsysteem</a:t>
          </a:r>
          <a:endParaRPr lang="nl-NL"/>
        </a:p>
      </dgm:t>
    </dgm:pt>
    <dgm:pt modelId="{D6CD1C26-2DA7-4282-A063-3FA90DB5E41A}" type="parTrans" cxnId="{9F581D30-3A1A-4ACA-8C9E-33C6E386410D}">
      <dgm:prSet/>
      <dgm:spPr/>
      <dgm:t>
        <a:bodyPr/>
        <a:lstStyle/>
        <a:p>
          <a:endParaRPr lang="nl-NL"/>
        </a:p>
      </dgm:t>
    </dgm:pt>
    <dgm:pt modelId="{ED257DB3-C5B6-445D-8692-2417F0A249EB}" type="sibTrans" cxnId="{9F581D30-3A1A-4ACA-8C9E-33C6E386410D}">
      <dgm:prSet/>
      <dgm:spPr/>
      <dgm:t>
        <a:bodyPr/>
        <a:lstStyle/>
        <a:p>
          <a:endParaRPr lang="nl-NL"/>
        </a:p>
      </dgm:t>
    </dgm:pt>
    <dgm:pt modelId="{BB4F3389-A03D-4AE9-8BB5-71EC096C3F18}" type="pres">
      <dgm:prSet presAssocID="{A94FB957-2BDA-45DE-A8E0-6B60F50414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757BE0D-AEEF-48B8-9B6F-C24A229D364C}" type="pres">
      <dgm:prSet presAssocID="{427F8EF6-9C90-4876-BDC8-A90CA24255A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B02ED4A-2CE7-49B3-9D5B-F37349F32387}" type="presOf" srcId="{A94FB957-2BDA-45DE-A8E0-6B60F50414E8}" destId="{BB4F3389-A03D-4AE9-8BB5-71EC096C3F18}" srcOrd="0" destOrd="0" presId="urn:microsoft.com/office/officeart/2005/8/layout/vList2"/>
    <dgm:cxn modelId="{9F581D30-3A1A-4ACA-8C9E-33C6E386410D}" srcId="{A94FB957-2BDA-45DE-A8E0-6B60F50414E8}" destId="{427F8EF6-9C90-4876-BDC8-A90CA24255AC}" srcOrd="0" destOrd="0" parTransId="{D6CD1C26-2DA7-4282-A063-3FA90DB5E41A}" sibTransId="{ED257DB3-C5B6-445D-8692-2417F0A249EB}"/>
    <dgm:cxn modelId="{F4C70786-828D-4BFD-82BC-4E59D970115A}" type="presOf" srcId="{427F8EF6-9C90-4876-BDC8-A90CA24255AC}" destId="{D757BE0D-AEEF-48B8-9B6F-C24A229D364C}" srcOrd="0" destOrd="0" presId="urn:microsoft.com/office/officeart/2005/8/layout/vList2"/>
    <dgm:cxn modelId="{1EAE75FB-F09B-4CA2-9143-5FF42E6CD7CE}" type="presParOf" srcId="{BB4F3389-A03D-4AE9-8BB5-71EC096C3F18}" destId="{D757BE0D-AEEF-48B8-9B6F-C24A229D36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522DD0F-1C0A-4CB6-891D-9A7AD2D2861A}" type="doc">
      <dgm:prSet loTypeId="urn:microsoft.com/office/officeart/2005/8/layout/pyramid2" loCatId="pyramid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C644D85C-024C-4CAC-9939-D24CBCD79676}">
      <dgm:prSet custT="1"/>
      <dgm:spPr/>
      <dgm:t>
        <a:bodyPr/>
        <a:lstStyle/>
        <a:p>
          <a:pPr rtl="0"/>
          <a:r>
            <a:rPr lang="nl-NL" sz="2000" dirty="0" smtClean="0"/>
            <a:t>Je kunt genezen van een infectieziekte</a:t>
          </a:r>
          <a:endParaRPr lang="nl-NL" sz="2000" dirty="0"/>
        </a:p>
      </dgm:t>
    </dgm:pt>
    <dgm:pt modelId="{5F959FC5-BF66-415D-8515-D45770175A46}" type="parTrans" cxnId="{4E21B824-1895-47B4-9428-6745AB0B88CF}">
      <dgm:prSet/>
      <dgm:spPr/>
      <dgm:t>
        <a:bodyPr/>
        <a:lstStyle/>
        <a:p>
          <a:endParaRPr lang="nl-NL"/>
        </a:p>
      </dgm:t>
    </dgm:pt>
    <dgm:pt modelId="{39C9212C-3C65-489D-87A1-90D665793474}" type="sibTrans" cxnId="{4E21B824-1895-47B4-9428-6745AB0B88CF}">
      <dgm:prSet/>
      <dgm:spPr/>
      <dgm:t>
        <a:bodyPr/>
        <a:lstStyle/>
        <a:p>
          <a:endParaRPr lang="nl-NL"/>
        </a:p>
      </dgm:t>
    </dgm:pt>
    <dgm:pt modelId="{69923FC4-0D5D-4FC0-8A3D-F4F1FE1C429A}">
      <dgm:prSet custT="1"/>
      <dgm:spPr/>
      <dgm:t>
        <a:bodyPr/>
        <a:lstStyle/>
        <a:p>
          <a:pPr rtl="0"/>
          <a:r>
            <a:rPr lang="nl-NL" sz="2000" dirty="0" smtClean="0"/>
            <a:t>Eenmaal genezen, blijf je immuun voordezelfde besmetting</a:t>
          </a:r>
          <a:endParaRPr lang="nl-NL" sz="2000" dirty="0"/>
        </a:p>
      </dgm:t>
    </dgm:pt>
    <dgm:pt modelId="{ECEDD977-1495-4B8E-9407-848B498738D6}" type="parTrans" cxnId="{1B02A3A7-97E5-4A79-A954-1CB7E3571CF4}">
      <dgm:prSet/>
      <dgm:spPr/>
      <dgm:t>
        <a:bodyPr/>
        <a:lstStyle/>
        <a:p>
          <a:endParaRPr lang="nl-NL"/>
        </a:p>
      </dgm:t>
    </dgm:pt>
    <dgm:pt modelId="{5ABA815E-BA1C-4530-A395-A7C9C0F6D4E0}" type="sibTrans" cxnId="{1B02A3A7-97E5-4A79-A954-1CB7E3571CF4}">
      <dgm:prSet/>
      <dgm:spPr/>
      <dgm:t>
        <a:bodyPr/>
        <a:lstStyle/>
        <a:p>
          <a:endParaRPr lang="nl-NL"/>
        </a:p>
      </dgm:t>
    </dgm:pt>
    <dgm:pt modelId="{61022154-FFEE-44D0-8A87-861047BD5BEA}">
      <dgm:prSet custT="1"/>
      <dgm:spPr/>
      <dgm:t>
        <a:bodyPr/>
        <a:lstStyle/>
        <a:p>
          <a:pPr rtl="0"/>
          <a:r>
            <a:rPr lang="nl-NL" sz="2000" dirty="0" smtClean="0"/>
            <a:t>De immuniteit werkt niet direct of volledig: je wordt even ziek</a:t>
          </a:r>
          <a:endParaRPr lang="nl-NL" sz="2000" dirty="0"/>
        </a:p>
      </dgm:t>
    </dgm:pt>
    <dgm:pt modelId="{EC88440B-D9B0-41CD-A8E1-E72B51EC952F}" type="parTrans" cxnId="{B4E96E99-D8BD-41A7-A954-B647ED4A1BFB}">
      <dgm:prSet/>
      <dgm:spPr/>
      <dgm:t>
        <a:bodyPr/>
        <a:lstStyle/>
        <a:p>
          <a:endParaRPr lang="nl-NL"/>
        </a:p>
      </dgm:t>
    </dgm:pt>
    <dgm:pt modelId="{8055D431-7DF9-4CE2-8048-B7D2AA0CE7B7}" type="sibTrans" cxnId="{B4E96E99-D8BD-41A7-A954-B647ED4A1BFB}">
      <dgm:prSet/>
      <dgm:spPr/>
      <dgm:t>
        <a:bodyPr/>
        <a:lstStyle/>
        <a:p>
          <a:endParaRPr lang="nl-NL"/>
        </a:p>
      </dgm:t>
    </dgm:pt>
    <dgm:pt modelId="{6C9085AD-5340-41F2-A9FF-A8363CF81B7C}">
      <dgm:prSet/>
      <dgm:spPr/>
      <dgm:t>
        <a:bodyPr/>
        <a:lstStyle/>
        <a:p>
          <a:pPr rtl="0"/>
          <a:r>
            <a:rPr lang="nl-NL" dirty="0" smtClean="0"/>
            <a:t>De immuniteit is specifiek, het werkt niet bij andere ziekteverwekkers</a:t>
          </a:r>
          <a:endParaRPr lang="nl-NL" dirty="0"/>
        </a:p>
      </dgm:t>
    </dgm:pt>
    <dgm:pt modelId="{0DEEBDDB-F8E2-4B44-A0F3-45F465E16866}" type="parTrans" cxnId="{0DF42953-8CD6-48BE-BE34-40B5A9135B9D}">
      <dgm:prSet/>
      <dgm:spPr/>
      <dgm:t>
        <a:bodyPr/>
        <a:lstStyle/>
        <a:p>
          <a:endParaRPr lang="nl-NL"/>
        </a:p>
      </dgm:t>
    </dgm:pt>
    <dgm:pt modelId="{3B87E7FC-EE27-4F9B-A3A4-B344BED32182}" type="sibTrans" cxnId="{0DF42953-8CD6-48BE-BE34-40B5A9135B9D}">
      <dgm:prSet/>
      <dgm:spPr/>
      <dgm:t>
        <a:bodyPr/>
        <a:lstStyle/>
        <a:p>
          <a:endParaRPr lang="nl-NL"/>
        </a:p>
      </dgm:t>
    </dgm:pt>
    <dgm:pt modelId="{10EE2690-D66F-4B95-8123-8DAF8142FC63}" type="pres">
      <dgm:prSet presAssocID="{B522DD0F-1C0A-4CB6-891D-9A7AD2D2861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nl-NL"/>
        </a:p>
      </dgm:t>
    </dgm:pt>
    <dgm:pt modelId="{9E16D6E3-CE59-493B-8126-6F0F43EDE5FD}" type="pres">
      <dgm:prSet presAssocID="{B522DD0F-1C0A-4CB6-891D-9A7AD2D2861A}" presName="pyramid" presStyleLbl="node1" presStyleIdx="0" presStyleCnt="1" custScaleX="161743" custScaleY="99880"/>
      <dgm:spPr/>
    </dgm:pt>
    <dgm:pt modelId="{161E4772-1F28-4AE9-9FDB-9A7CD7ABB634}" type="pres">
      <dgm:prSet presAssocID="{B522DD0F-1C0A-4CB6-891D-9A7AD2D2861A}" presName="theList" presStyleCnt="0"/>
      <dgm:spPr/>
    </dgm:pt>
    <dgm:pt modelId="{95965E05-3A04-4B6C-A20F-11482A3B3EB4}" type="pres">
      <dgm:prSet presAssocID="{C644D85C-024C-4CAC-9939-D24CBCD79676}" presName="aNode" presStyleLbl="fgAcc1" presStyleIdx="0" presStyleCnt="4" custScaleX="17809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D6C67B3-F06B-4CBE-9A1F-9D2A71788085}" type="pres">
      <dgm:prSet presAssocID="{C644D85C-024C-4CAC-9939-D24CBCD79676}" presName="aSpace" presStyleCnt="0"/>
      <dgm:spPr/>
    </dgm:pt>
    <dgm:pt modelId="{BB35BAAD-57F7-41FA-AE6F-610F2FFCB6F2}" type="pres">
      <dgm:prSet presAssocID="{69923FC4-0D5D-4FC0-8A3D-F4F1FE1C429A}" presName="aNode" presStyleLbl="fgAcc1" presStyleIdx="1" presStyleCnt="4" custScaleX="17793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8F1C347-05BA-4B1B-83B4-71643DD488CB}" type="pres">
      <dgm:prSet presAssocID="{69923FC4-0D5D-4FC0-8A3D-F4F1FE1C429A}" presName="aSpace" presStyleCnt="0"/>
      <dgm:spPr/>
    </dgm:pt>
    <dgm:pt modelId="{DF9E6145-4BA1-458B-A11D-4A27FBD9AD6B}" type="pres">
      <dgm:prSet presAssocID="{61022154-FFEE-44D0-8A87-861047BD5BEA}" presName="aNode" presStyleLbl="fgAcc1" presStyleIdx="2" presStyleCnt="4" custScaleX="177934" custLinFactNeighborX="-537" custLinFactNeighborY="-1567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E3A6703-9A5F-480B-B9FD-1FF182BB65F7}" type="pres">
      <dgm:prSet presAssocID="{61022154-FFEE-44D0-8A87-861047BD5BEA}" presName="aSpace" presStyleCnt="0"/>
      <dgm:spPr/>
    </dgm:pt>
    <dgm:pt modelId="{7F2CD5D8-0BB1-4F33-B0C9-946CDC9ADDEB}" type="pres">
      <dgm:prSet presAssocID="{6C9085AD-5340-41F2-A9FF-A8363CF81B7C}" presName="aNode" presStyleLbl="fgAcc1" presStyleIdx="3" presStyleCnt="4" custScaleX="17793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15F891C-1443-48DE-B074-7B5139FF9A58}" type="pres">
      <dgm:prSet presAssocID="{6C9085AD-5340-41F2-A9FF-A8363CF81B7C}" presName="aSpace" presStyleCnt="0"/>
      <dgm:spPr/>
    </dgm:pt>
  </dgm:ptLst>
  <dgm:cxnLst>
    <dgm:cxn modelId="{CB5C3879-D88F-452F-92D0-3DA48CD94E1B}" type="presOf" srcId="{69923FC4-0D5D-4FC0-8A3D-F4F1FE1C429A}" destId="{BB35BAAD-57F7-41FA-AE6F-610F2FFCB6F2}" srcOrd="0" destOrd="0" presId="urn:microsoft.com/office/officeart/2005/8/layout/pyramid2"/>
    <dgm:cxn modelId="{C78ED177-4BDE-45F5-B05A-DD9C4B0E1320}" type="presOf" srcId="{61022154-FFEE-44D0-8A87-861047BD5BEA}" destId="{DF9E6145-4BA1-458B-A11D-4A27FBD9AD6B}" srcOrd="0" destOrd="0" presId="urn:microsoft.com/office/officeart/2005/8/layout/pyramid2"/>
    <dgm:cxn modelId="{0DD5F12E-A109-49EF-9FA9-808C5CE503AE}" type="presOf" srcId="{B522DD0F-1C0A-4CB6-891D-9A7AD2D2861A}" destId="{10EE2690-D66F-4B95-8123-8DAF8142FC63}" srcOrd="0" destOrd="0" presId="urn:microsoft.com/office/officeart/2005/8/layout/pyramid2"/>
    <dgm:cxn modelId="{0BABC519-96AA-4216-941E-309FAFA4BF13}" type="presOf" srcId="{6C9085AD-5340-41F2-A9FF-A8363CF81B7C}" destId="{7F2CD5D8-0BB1-4F33-B0C9-946CDC9ADDEB}" srcOrd="0" destOrd="0" presId="urn:microsoft.com/office/officeart/2005/8/layout/pyramid2"/>
    <dgm:cxn modelId="{0DF42953-8CD6-48BE-BE34-40B5A9135B9D}" srcId="{B522DD0F-1C0A-4CB6-891D-9A7AD2D2861A}" destId="{6C9085AD-5340-41F2-A9FF-A8363CF81B7C}" srcOrd="3" destOrd="0" parTransId="{0DEEBDDB-F8E2-4B44-A0F3-45F465E16866}" sibTransId="{3B87E7FC-EE27-4F9B-A3A4-B344BED32182}"/>
    <dgm:cxn modelId="{1B02A3A7-97E5-4A79-A954-1CB7E3571CF4}" srcId="{B522DD0F-1C0A-4CB6-891D-9A7AD2D2861A}" destId="{69923FC4-0D5D-4FC0-8A3D-F4F1FE1C429A}" srcOrd="1" destOrd="0" parTransId="{ECEDD977-1495-4B8E-9407-848B498738D6}" sibTransId="{5ABA815E-BA1C-4530-A395-A7C9C0F6D4E0}"/>
    <dgm:cxn modelId="{B4E96E99-D8BD-41A7-A954-B647ED4A1BFB}" srcId="{B522DD0F-1C0A-4CB6-891D-9A7AD2D2861A}" destId="{61022154-FFEE-44D0-8A87-861047BD5BEA}" srcOrd="2" destOrd="0" parTransId="{EC88440B-D9B0-41CD-A8E1-E72B51EC952F}" sibTransId="{8055D431-7DF9-4CE2-8048-B7D2AA0CE7B7}"/>
    <dgm:cxn modelId="{4E21B824-1895-47B4-9428-6745AB0B88CF}" srcId="{B522DD0F-1C0A-4CB6-891D-9A7AD2D2861A}" destId="{C644D85C-024C-4CAC-9939-D24CBCD79676}" srcOrd="0" destOrd="0" parTransId="{5F959FC5-BF66-415D-8515-D45770175A46}" sibTransId="{39C9212C-3C65-489D-87A1-90D665793474}"/>
    <dgm:cxn modelId="{2A458E53-CE60-4E55-8035-5467267DE68F}" type="presOf" srcId="{C644D85C-024C-4CAC-9939-D24CBCD79676}" destId="{95965E05-3A04-4B6C-A20F-11482A3B3EB4}" srcOrd="0" destOrd="0" presId="urn:microsoft.com/office/officeart/2005/8/layout/pyramid2"/>
    <dgm:cxn modelId="{358328AA-5A6F-4D63-BB23-4DA3E2860403}" type="presParOf" srcId="{10EE2690-D66F-4B95-8123-8DAF8142FC63}" destId="{9E16D6E3-CE59-493B-8126-6F0F43EDE5FD}" srcOrd="0" destOrd="0" presId="urn:microsoft.com/office/officeart/2005/8/layout/pyramid2"/>
    <dgm:cxn modelId="{5B87C857-02C3-4A48-AE98-56C61D2436CD}" type="presParOf" srcId="{10EE2690-D66F-4B95-8123-8DAF8142FC63}" destId="{161E4772-1F28-4AE9-9FDB-9A7CD7ABB634}" srcOrd="1" destOrd="0" presId="urn:microsoft.com/office/officeart/2005/8/layout/pyramid2"/>
    <dgm:cxn modelId="{6FFC8E46-1512-400A-91C3-F9A00521ED2A}" type="presParOf" srcId="{161E4772-1F28-4AE9-9FDB-9A7CD7ABB634}" destId="{95965E05-3A04-4B6C-A20F-11482A3B3EB4}" srcOrd="0" destOrd="0" presId="urn:microsoft.com/office/officeart/2005/8/layout/pyramid2"/>
    <dgm:cxn modelId="{4E531727-1C28-4452-9351-810A64ED0ECD}" type="presParOf" srcId="{161E4772-1F28-4AE9-9FDB-9A7CD7ABB634}" destId="{5D6C67B3-F06B-4CBE-9A1F-9D2A71788085}" srcOrd="1" destOrd="0" presId="urn:microsoft.com/office/officeart/2005/8/layout/pyramid2"/>
    <dgm:cxn modelId="{E29B1294-0613-4AEB-AE84-D41664F2EE01}" type="presParOf" srcId="{161E4772-1F28-4AE9-9FDB-9A7CD7ABB634}" destId="{BB35BAAD-57F7-41FA-AE6F-610F2FFCB6F2}" srcOrd="2" destOrd="0" presId="urn:microsoft.com/office/officeart/2005/8/layout/pyramid2"/>
    <dgm:cxn modelId="{E2AD0EED-2E5E-441E-BC61-B4DCFAC39316}" type="presParOf" srcId="{161E4772-1F28-4AE9-9FDB-9A7CD7ABB634}" destId="{98F1C347-05BA-4B1B-83B4-71643DD488CB}" srcOrd="3" destOrd="0" presId="urn:microsoft.com/office/officeart/2005/8/layout/pyramid2"/>
    <dgm:cxn modelId="{DED43332-5B9F-47AA-A686-49E65A7B0727}" type="presParOf" srcId="{161E4772-1F28-4AE9-9FDB-9A7CD7ABB634}" destId="{DF9E6145-4BA1-458B-A11D-4A27FBD9AD6B}" srcOrd="4" destOrd="0" presId="urn:microsoft.com/office/officeart/2005/8/layout/pyramid2"/>
    <dgm:cxn modelId="{2FD87429-FF60-4AF2-A2E7-6B6F1C95BEAE}" type="presParOf" srcId="{161E4772-1F28-4AE9-9FDB-9A7CD7ABB634}" destId="{1E3A6703-9A5F-480B-B9FD-1FF182BB65F7}" srcOrd="5" destOrd="0" presId="urn:microsoft.com/office/officeart/2005/8/layout/pyramid2"/>
    <dgm:cxn modelId="{0DD9B0E4-26DB-4E83-A222-5AADE49A0A1B}" type="presParOf" srcId="{161E4772-1F28-4AE9-9FDB-9A7CD7ABB634}" destId="{7F2CD5D8-0BB1-4F33-B0C9-946CDC9ADDEB}" srcOrd="6" destOrd="0" presId="urn:microsoft.com/office/officeart/2005/8/layout/pyramid2"/>
    <dgm:cxn modelId="{E3F7EBB6-241E-4ABB-9B9E-55C64282246C}" type="presParOf" srcId="{161E4772-1F28-4AE9-9FDB-9A7CD7ABB634}" destId="{015F891C-1443-48DE-B074-7B5139FF9A5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E5A9791-12ED-4F1C-A900-1637EC0B2DF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B3DFB9F-8F78-4C44-9082-ECB79A73EA37}">
      <dgm:prSet/>
      <dgm:spPr/>
      <dgm:t>
        <a:bodyPr/>
        <a:lstStyle/>
        <a:p>
          <a:pPr algn="ctr" rtl="0"/>
          <a:r>
            <a:rPr lang="nl-NL" dirty="0" smtClean="0"/>
            <a:t>Werking immuunsysteem I</a:t>
          </a:r>
          <a:endParaRPr lang="nl-NL" dirty="0"/>
        </a:p>
      </dgm:t>
    </dgm:pt>
    <dgm:pt modelId="{FCBC9E96-BA69-42D4-B1B5-B06E5DF36E5D}" type="parTrans" cxnId="{0D332C75-DAF3-4FD2-863D-5FD7594E3245}">
      <dgm:prSet/>
      <dgm:spPr/>
      <dgm:t>
        <a:bodyPr/>
        <a:lstStyle/>
        <a:p>
          <a:endParaRPr lang="nl-NL"/>
        </a:p>
      </dgm:t>
    </dgm:pt>
    <dgm:pt modelId="{56DB2830-A996-4291-A230-5B845EF1B7B7}" type="sibTrans" cxnId="{0D332C75-DAF3-4FD2-863D-5FD7594E3245}">
      <dgm:prSet/>
      <dgm:spPr/>
      <dgm:t>
        <a:bodyPr/>
        <a:lstStyle/>
        <a:p>
          <a:endParaRPr lang="nl-NL"/>
        </a:p>
      </dgm:t>
    </dgm:pt>
    <dgm:pt modelId="{0245C095-80F6-4C7D-91DC-414D92826990}" type="pres">
      <dgm:prSet presAssocID="{DE5A9791-12ED-4F1C-A900-1637EC0B2D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334EACC-63D9-48F5-A830-FE8AC5338422}" type="pres">
      <dgm:prSet presAssocID="{DB3DFB9F-8F78-4C44-9082-ECB79A73EA37}" presName="parentText" presStyleLbl="node1" presStyleIdx="0" presStyleCnt="1" custLinFactNeighborX="-749" custLinFactNeighborY="-193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F1FBF38-3276-46ED-A503-DEA6A3F4046A}" type="presOf" srcId="{DE5A9791-12ED-4F1C-A900-1637EC0B2DFA}" destId="{0245C095-80F6-4C7D-91DC-414D92826990}" srcOrd="0" destOrd="0" presId="urn:microsoft.com/office/officeart/2005/8/layout/vList2"/>
    <dgm:cxn modelId="{0D332C75-DAF3-4FD2-863D-5FD7594E3245}" srcId="{DE5A9791-12ED-4F1C-A900-1637EC0B2DFA}" destId="{DB3DFB9F-8F78-4C44-9082-ECB79A73EA37}" srcOrd="0" destOrd="0" parTransId="{FCBC9E96-BA69-42D4-B1B5-B06E5DF36E5D}" sibTransId="{56DB2830-A996-4291-A230-5B845EF1B7B7}"/>
    <dgm:cxn modelId="{3DE80CC3-E9F3-4AC4-8BBD-129759D791B9}" type="presOf" srcId="{DB3DFB9F-8F78-4C44-9082-ECB79A73EA37}" destId="{1334EACC-63D9-48F5-A830-FE8AC5338422}" srcOrd="0" destOrd="0" presId="urn:microsoft.com/office/officeart/2005/8/layout/vList2"/>
    <dgm:cxn modelId="{995FF9CC-3155-49F5-9E67-33486650AE71}" type="presParOf" srcId="{0245C095-80F6-4C7D-91DC-414D92826990}" destId="{1334EACC-63D9-48F5-A830-FE8AC53384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19708E4-C6F3-4D8C-B003-6D4AEC2FB7C3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9A4F52C-9C93-4CFA-9850-2315CDBA3B28}">
      <dgm:prSet custT="1"/>
      <dgm:spPr/>
      <dgm:t>
        <a:bodyPr/>
        <a:lstStyle/>
        <a:p>
          <a:pPr rtl="0"/>
          <a:r>
            <a:rPr lang="nl-NL" sz="2000" b="1" dirty="0" smtClean="0"/>
            <a:t>Elke cel of virus heeft specifieke uitsteeksels: antigenen</a:t>
          </a:r>
          <a:r>
            <a:rPr lang="nl-NL" sz="1200" dirty="0" smtClean="0"/>
            <a:t>.</a:t>
          </a:r>
          <a:endParaRPr lang="nl-NL" sz="1200" dirty="0"/>
        </a:p>
      </dgm:t>
    </dgm:pt>
    <dgm:pt modelId="{C3B35B0F-9AB1-4B16-A8C0-9F5E7B86EF57}" type="parTrans" cxnId="{4498B3A0-B408-4078-AC54-436D937A0FB6}">
      <dgm:prSet/>
      <dgm:spPr/>
      <dgm:t>
        <a:bodyPr/>
        <a:lstStyle/>
        <a:p>
          <a:endParaRPr lang="nl-NL"/>
        </a:p>
      </dgm:t>
    </dgm:pt>
    <dgm:pt modelId="{5CF7ED36-9C82-4C12-82CE-83ADD72ECBDF}" type="sibTrans" cxnId="{4498B3A0-B408-4078-AC54-436D937A0FB6}">
      <dgm:prSet/>
      <dgm:spPr/>
      <dgm:t>
        <a:bodyPr/>
        <a:lstStyle/>
        <a:p>
          <a:endParaRPr lang="nl-NL"/>
        </a:p>
      </dgm:t>
    </dgm:pt>
    <dgm:pt modelId="{4F298B69-C061-47F1-9C89-1968BE02E9BC}">
      <dgm:prSet custT="1"/>
      <dgm:spPr/>
      <dgm:t>
        <a:bodyPr/>
        <a:lstStyle/>
        <a:p>
          <a:pPr rtl="0"/>
          <a:r>
            <a:rPr lang="nl-NL" sz="2000" b="1" dirty="0" smtClean="0"/>
            <a:t>B-lymfocyten herkennen dat als </a:t>
          </a:r>
          <a:r>
            <a:rPr lang="nl-NL" sz="2000" b="1" dirty="0" err="1" smtClean="0"/>
            <a:t>lichaams-vreemd</a:t>
          </a:r>
          <a:endParaRPr lang="nl-NL" sz="2000" b="1" dirty="0"/>
        </a:p>
      </dgm:t>
    </dgm:pt>
    <dgm:pt modelId="{D12EB6B4-A062-4AA7-A0A2-BE9899CA81DB}" type="parTrans" cxnId="{7B07AB7D-C2E1-4576-AF4D-FEC134C13C51}">
      <dgm:prSet/>
      <dgm:spPr/>
      <dgm:t>
        <a:bodyPr/>
        <a:lstStyle/>
        <a:p>
          <a:endParaRPr lang="nl-NL"/>
        </a:p>
      </dgm:t>
    </dgm:pt>
    <dgm:pt modelId="{BE927CD3-4E19-493F-A80E-A00C4A284CFA}" type="sibTrans" cxnId="{7B07AB7D-C2E1-4576-AF4D-FEC134C13C51}">
      <dgm:prSet/>
      <dgm:spPr/>
      <dgm:t>
        <a:bodyPr/>
        <a:lstStyle/>
        <a:p>
          <a:endParaRPr lang="nl-NL"/>
        </a:p>
      </dgm:t>
    </dgm:pt>
    <dgm:pt modelId="{B7097CA3-282E-4414-8976-227223C91708}">
      <dgm:prSet custT="1"/>
      <dgm:spPr/>
      <dgm:t>
        <a:bodyPr/>
        <a:lstStyle/>
        <a:p>
          <a:pPr rtl="0"/>
          <a:r>
            <a:rPr lang="nl-NL" sz="2000" b="1" dirty="0" smtClean="0"/>
            <a:t>B-lymfocyten maken antilichamen </a:t>
          </a:r>
          <a:r>
            <a:rPr lang="nl-NL" sz="2000" dirty="0" smtClean="0"/>
            <a:t>(</a:t>
          </a:r>
          <a:r>
            <a:rPr lang="nl-NL" sz="2000" b="1" dirty="0" smtClean="0"/>
            <a:t>antistoffen</a:t>
          </a:r>
          <a:r>
            <a:rPr lang="nl-NL" sz="2000" dirty="0" smtClean="0"/>
            <a:t>)</a:t>
          </a:r>
          <a:endParaRPr lang="nl-NL" sz="2000" dirty="0"/>
        </a:p>
      </dgm:t>
    </dgm:pt>
    <dgm:pt modelId="{C0B53C2D-73AA-484A-B84A-B76CA50ACB05}" type="parTrans" cxnId="{7780244C-0F4C-4173-A63B-FFDA734ACF51}">
      <dgm:prSet/>
      <dgm:spPr/>
      <dgm:t>
        <a:bodyPr/>
        <a:lstStyle/>
        <a:p>
          <a:endParaRPr lang="nl-NL"/>
        </a:p>
      </dgm:t>
    </dgm:pt>
    <dgm:pt modelId="{031CB77B-E6B1-4C1B-9F82-7EC15ED6BE89}" type="sibTrans" cxnId="{7780244C-0F4C-4173-A63B-FFDA734ACF51}">
      <dgm:prSet/>
      <dgm:spPr/>
      <dgm:t>
        <a:bodyPr/>
        <a:lstStyle/>
        <a:p>
          <a:endParaRPr lang="nl-NL"/>
        </a:p>
      </dgm:t>
    </dgm:pt>
    <dgm:pt modelId="{6B009C0C-4282-4554-A499-DB6CB6DB3A24}">
      <dgm:prSet custT="1"/>
      <dgm:spPr/>
      <dgm:t>
        <a:bodyPr/>
        <a:lstStyle/>
        <a:p>
          <a:pPr rtl="0"/>
          <a:r>
            <a:rPr lang="nl-NL" sz="2000" b="1" dirty="0" smtClean="0"/>
            <a:t>Die passen precies op de antigenen</a:t>
          </a:r>
          <a:endParaRPr lang="nl-NL" sz="1700" dirty="0"/>
        </a:p>
      </dgm:t>
    </dgm:pt>
    <dgm:pt modelId="{BB9C6FFF-F1B0-4E96-9A3B-A84BCD3C5A6E}" type="parTrans" cxnId="{AB50131D-92D6-4EC6-B4FF-8AF4A145C73B}">
      <dgm:prSet/>
      <dgm:spPr/>
      <dgm:t>
        <a:bodyPr/>
        <a:lstStyle/>
        <a:p>
          <a:endParaRPr lang="nl-NL"/>
        </a:p>
      </dgm:t>
    </dgm:pt>
    <dgm:pt modelId="{BF67B36E-E935-45E9-8D9C-3851C34E1A7A}" type="sibTrans" cxnId="{AB50131D-92D6-4EC6-B4FF-8AF4A145C73B}">
      <dgm:prSet/>
      <dgm:spPr/>
      <dgm:t>
        <a:bodyPr/>
        <a:lstStyle/>
        <a:p>
          <a:endParaRPr lang="nl-NL"/>
        </a:p>
      </dgm:t>
    </dgm:pt>
    <dgm:pt modelId="{33D3C290-1865-4658-8345-B3C4DA74FD12}">
      <dgm:prSet/>
      <dgm:spPr/>
      <dgm:t>
        <a:bodyPr/>
        <a:lstStyle/>
        <a:p>
          <a:pPr rtl="0"/>
          <a:r>
            <a:rPr lang="nl-NL" b="1" dirty="0" smtClean="0"/>
            <a:t>Ziektekiemen onwerkzaam of opgevreten door witte bloedcellen.. </a:t>
          </a:r>
          <a:endParaRPr lang="nl-NL" b="1" dirty="0"/>
        </a:p>
      </dgm:t>
    </dgm:pt>
    <dgm:pt modelId="{8B9B71BF-43FC-472E-AC56-F4D17E80D39D}" type="parTrans" cxnId="{892B4DF3-A04B-43E9-9E08-BB5163B6E402}">
      <dgm:prSet/>
      <dgm:spPr/>
      <dgm:t>
        <a:bodyPr/>
        <a:lstStyle/>
        <a:p>
          <a:endParaRPr lang="nl-NL"/>
        </a:p>
      </dgm:t>
    </dgm:pt>
    <dgm:pt modelId="{BAE0DC05-8F20-4BDB-B575-44D267AD0CB4}" type="sibTrans" cxnId="{892B4DF3-A04B-43E9-9E08-BB5163B6E402}">
      <dgm:prSet/>
      <dgm:spPr/>
      <dgm:t>
        <a:bodyPr/>
        <a:lstStyle/>
        <a:p>
          <a:endParaRPr lang="nl-NL"/>
        </a:p>
      </dgm:t>
    </dgm:pt>
    <dgm:pt modelId="{A5FB99C3-42A5-4A8E-81B7-7D7821013533}" type="pres">
      <dgm:prSet presAssocID="{719708E4-C6F3-4D8C-B003-6D4AEC2FB7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6C074CE-CC71-44D1-BF4E-2A175760B052}" type="pres">
      <dgm:prSet presAssocID="{49A4F52C-9C93-4CFA-9850-2315CDBA3B28}" presName="node" presStyleLbl="node1" presStyleIdx="0" presStyleCnt="5" custScaleX="132704" custScaleY="132176" custRadScaleRad="89497" custRadScaleInc="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E17C744-BEF5-4D98-AE40-54444AE441F8}" type="pres">
      <dgm:prSet presAssocID="{5CF7ED36-9C82-4C12-82CE-83ADD72ECBDF}" presName="sibTrans" presStyleLbl="sibTrans2D1" presStyleIdx="0" presStyleCnt="5"/>
      <dgm:spPr/>
      <dgm:t>
        <a:bodyPr/>
        <a:lstStyle/>
        <a:p>
          <a:endParaRPr lang="nl-NL"/>
        </a:p>
      </dgm:t>
    </dgm:pt>
    <dgm:pt modelId="{5253C6F7-7646-4C83-B05C-297C088228F1}" type="pres">
      <dgm:prSet presAssocID="{5CF7ED36-9C82-4C12-82CE-83ADD72ECBDF}" presName="connectorText" presStyleLbl="sibTrans2D1" presStyleIdx="0" presStyleCnt="5"/>
      <dgm:spPr/>
      <dgm:t>
        <a:bodyPr/>
        <a:lstStyle/>
        <a:p>
          <a:endParaRPr lang="nl-NL"/>
        </a:p>
      </dgm:t>
    </dgm:pt>
    <dgm:pt modelId="{54354E6D-7E24-4CCA-BAD6-9BED17D31572}" type="pres">
      <dgm:prSet presAssocID="{4F298B69-C061-47F1-9C89-1968BE02E9BC}" presName="node" presStyleLbl="node1" presStyleIdx="1" presStyleCnt="5" custScaleX="140903" custScaleY="132414" custRadScaleRad="165969" custRadScaleInc="815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9E20904-8B13-401B-8923-42BE6C03304C}" type="pres">
      <dgm:prSet presAssocID="{BE927CD3-4E19-493F-A80E-A00C4A284CFA}" presName="sibTrans" presStyleLbl="sibTrans2D1" presStyleIdx="1" presStyleCnt="5"/>
      <dgm:spPr/>
      <dgm:t>
        <a:bodyPr/>
        <a:lstStyle/>
        <a:p>
          <a:endParaRPr lang="nl-NL"/>
        </a:p>
      </dgm:t>
    </dgm:pt>
    <dgm:pt modelId="{E91020B0-0D92-43B0-B6F3-815162A936B4}" type="pres">
      <dgm:prSet presAssocID="{BE927CD3-4E19-493F-A80E-A00C4A284CFA}" presName="connectorText" presStyleLbl="sibTrans2D1" presStyleIdx="1" presStyleCnt="5"/>
      <dgm:spPr/>
      <dgm:t>
        <a:bodyPr/>
        <a:lstStyle/>
        <a:p>
          <a:endParaRPr lang="nl-NL"/>
        </a:p>
      </dgm:t>
    </dgm:pt>
    <dgm:pt modelId="{AF19EED5-B021-4EFA-B2E7-9147F8CD7E7E}" type="pres">
      <dgm:prSet presAssocID="{B7097CA3-282E-4414-8976-227223C91708}" presName="node" presStyleLbl="node1" presStyleIdx="2" presStyleCnt="5" custScaleX="141336" custScaleY="138138" custRadScaleRad="83708" custRadScaleInc="-1345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1BA31D6-A051-45FB-9555-D2F65D7BECC7}" type="pres">
      <dgm:prSet presAssocID="{031CB77B-E6B1-4C1B-9F82-7EC15ED6BE89}" presName="sibTrans" presStyleLbl="sibTrans2D1" presStyleIdx="2" presStyleCnt="5"/>
      <dgm:spPr/>
      <dgm:t>
        <a:bodyPr/>
        <a:lstStyle/>
        <a:p>
          <a:endParaRPr lang="nl-NL"/>
        </a:p>
      </dgm:t>
    </dgm:pt>
    <dgm:pt modelId="{241FDA27-ADB2-4C7C-9B5A-3BA9A2293CEE}" type="pres">
      <dgm:prSet presAssocID="{031CB77B-E6B1-4C1B-9F82-7EC15ED6BE89}" presName="connectorText" presStyleLbl="sibTrans2D1" presStyleIdx="2" presStyleCnt="5"/>
      <dgm:spPr/>
      <dgm:t>
        <a:bodyPr/>
        <a:lstStyle/>
        <a:p>
          <a:endParaRPr lang="nl-NL"/>
        </a:p>
      </dgm:t>
    </dgm:pt>
    <dgm:pt modelId="{97104A69-E6F2-4E50-A5C9-C3D907770DF1}" type="pres">
      <dgm:prSet presAssocID="{6B009C0C-4282-4554-A499-DB6CB6DB3A24}" presName="node" presStyleLbl="node1" presStyleIdx="3" presStyleCnt="5" custScaleX="137128" custScaleY="137129" custRadScaleRad="104447" custRadScaleInc="6700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2A6629E-4D0D-4EE7-9C64-A09C305FDE6A}" type="pres">
      <dgm:prSet presAssocID="{BF67B36E-E935-45E9-8D9C-3851C34E1A7A}" presName="sibTrans" presStyleLbl="sibTrans2D1" presStyleIdx="3" presStyleCnt="5"/>
      <dgm:spPr/>
      <dgm:t>
        <a:bodyPr/>
        <a:lstStyle/>
        <a:p>
          <a:endParaRPr lang="nl-NL"/>
        </a:p>
      </dgm:t>
    </dgm:pt>
    <dgm:pt modelId="{75BCCC08-907E-46D8-B56D-02ED2548A4B0}" type="pres">
      <dgm:prSet presAssocID="{BF67B36E-E935-45E9-8D9C-3851C34E1A7A}" presName="connectorText" presStyleLbl="sibTrans2D1" presStyleIdx="3" presStyleCnt="5"/>
      <dgm:spPr/>
      <dgm:t>
        <a:bodyPr/>
        <a:lstStyle/>
        <a:p>
          <a:endParaRPr lang="nl-NL"/>
        </a:p>
      </dgm:t>
    </dgm:pt>
    <dgm:pt modelId="{2C2B7F87-DC67-413B-A912-FECA85A02167}" type="pres">
      <dgm:prSet presAssocID="{33D3C290-1865-4658-8345-B3C4DA74FD12}" presName="node" presStyleLbl="node1" presStyleIdx="4" presStyleCnt="5" custScaleX="141337" custScaleY="141338" custRadScaleRad="167910" custRadScaleInc="1450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F6EBD59-2707-4362-852E-AFAF6766BA57}" type="pres">
      <dgm:prSet presAssocID="{BAE0DC05-8F20-4BDB-B575-44D267AD0CB4}" presName="sibTrans" presStyleLbl="sibTrans2D1" presStyleIdx="4" presStyleCnt="5"/>
      <dgm:spPr/>
      <dgm:t>
        <a:bodyPr/>
        <a:lstStyle/>
        <a:p>
          <a:endParaRPr lang="nl-NL"/>
        </a:p>
      </dgm:t>
    </dgm:pt>
    <dgm:pt modelId="{713A01E0-BA74-4722-BA7D-12CCAB9BD570}" type="pres">
      <dgm:prSet presAssocID="{BAE0DC05-8F20-4BDB-B575-44D267AD0CB4}" presName="connectorText" presStyleLbl="sibTrans2D1" presStyleIdx="4" presStyleCnt="5"/>
      <dgm:spPr/>
      <dgm:t>
        <a:bodyPr/>
        <a:lstStyle/>
        <a:p>
          <a:endParaRPr lang="nl-NL"/>
        </a:p>
      </dgm:t>
    </dgm:pt>
  </dgm:ptLst>
  <dgm:cxnLst>
    <dgm:cxn modelId="{83E4FE53-31B9-4132-BCD7-9DB4870C7C3E}" type="presOf" srcId="{33D3C290-1865-4658-8345-B3C4DA74FD12}" destId="{2C2B7F87-DC67-413B-A912-FECA85A02167}" srcOrd="0" destOrd="0" presId="urn:microsoft.com/office/officeart/2005/8/layout/cycle2"/>
    <dgm:cxn modelId="{1A272D25-8B54-49EA-90CA-B24C548253F0}" type="presOf" srcId="{5CF7ED36-9C82-4C12-82CE-83ADD72ECBDF}" destId="{5253C6F7-7646-4C83-B05C-297C088228F1}" srcOrd="1" destOrd="0" presId="urn:microsoft.com/office/officeart/2005/8/layout/cycle2"/>
    <dgm:cxn modelId="{7780244C-0F4C-4173-A63B-FFDA734ACF51}" srcId="{719708E4-C6F3-4D8C-B003-6D4AEC2FB7C3}" destId="{B7097CA3-282E-4414-8976-227223C91708}" srcOrd="2" destOrd="0" parTransId="{C0B53C2D-73AA-484A-B84A-B76CA50ACB05}" sibTransId="{031CB77B-E6B1-4C1B-9F82-7EC15ED6BE89}"/>
    <dgm:cxn modelId="{5F8503DA-F246-45F3-9224-9065E927BEA0}" type="presOf" srcId="{BF67B36E-E935-45E9-8D9C-3851C34E1A7A}" destId="{A2A6629E-4D0D-4EE7-9C64-A09C305FDE6A}" srcOrd="0" destOrd="0" presId="urn:microsoft.com/office/officeart/2005/8/layout/cycle2"/>
    <dgm:cxn modelId="{7B07AB7D-C2E1-4576-AF4D-FEC134C13C51}" srcId="{719708E4-C6F3-4D8C-B003-6D4AEC2FB7C3}" destId="{4F298B69-C061-47F1-9C89-1968BE02E9BC}" srcOrd="1" destOrd="0" parTransId="{D12EB6B4-A062-4AA7-A0A2-BE9899CA81DB}" sibTransId="{BE927CD3-4E19-493F-A80E-A00C4A284CFA}"/>
    <dgm:cxn modelId="{C3E64B57-FD63-4E90-9D73-3D3499C5B53D}" type="presOf" srcId="{719708E4-C6F3-4D8C-B003-6D4AEC2FB7C3}" destId="{A5FB99C3-42A5-4A8E-81B7-7D7821013533}" srcOrd="0" destOrd="0" presId="urn:microsoft.com/office/officeart/2005/8/layout/cycle2"/>
    <dgm:cxn modelId="{15F2F777-0AB3-4394-BB1C-65FCC3C78618}" type="presOf" srcId="{B7097CA3-282E-4414-8976-227223C91708}" destId="{AF19EED5-B021-4EFA-B2E7-9147F8CD7E7E}" srcOrd="0" destOrd="0" presId="urn:microsoft.com/office/officeart/2005/8/layout/cycle2"/>
    <dgm:cxn modelId="{AAE473C7-E63B-4E15-87C7-18137914109E}" type="presOf" srcId="{49A4F52C-9C93-4CFA-9850-2315CDBA3B28}" destId="{16C074CE-CC71-44D1-BF4E-2A175760B052}" srcOrd="0" destOrd="0" presId="urn:microsoft.com/office/officeart/2005/8/layout/cycle2"/>
    <dgm:cxn modelId="{3C7EA5AA-9482-4B46-AAE0-20F2262ACB0A}" type="presOf" srcId="{4F298B69-C061-47F1-9C89-1968BE02E9BC}" destId="{54354E6D-7E24-4CCA-BAD6-9BED17D31572}" srcOrd="0" destOrd="0" presId="urn:microsoft.com/office/officeart/2005/8/layout/cycle2"/>
    <dgm:cxn modelId="{AB50131D-92D6-4EC6-B4FF-8AF4A145C73B}" srcId="{719708E4-C6F3-4D8C-B003-6D4AEC2FB7C3}" destId="{6B009C0C-4282-4554-A499-DB6CB6DB3A24}" srcOrd="3" destOrd="0" parTransId="{BB9C6FFF-F1B0-4E96-9A3B-A84BCD3C5A6E}" sibTransId="{BF67B36E-E935-45E9-8D9C-3851C34E1A7A}"/>
    <dgm:cxn modelId="{94227611-0285-41EC-9CAE-6F28D4B03838}" type="presOf" srcId="{031CB77B-E6B1-4C1B-9F82-7EC15ED6BE89}" destId="{A1BA31D6-A051-45FB-9555-D2F65D7BECC7}" srcOrd="0" destOrd="0" presId="urn:microsoft.com/office/officeart/2005/8/layout/cycle2"/>
    <dgm:cxn modelId="{4498B3A0-B408-4078-AC54-436D937A0FB6}" srcId="{719708E4-C6F3-4D8C-B003-6D4AEC2FB7C3}" destId="{49A4F52C-9C93-4CFA-9850-2315CDBA3B28}" srcOrd="0" destOrd="0" parTransId="{C3B35B0F-9AB1-4B16-A8C0-9F5E7B86EF57}" sibTransId="{5CF7ED36-9C82-4C12-82CE-83ADD72ECBDF}"/>
    <dgm:cxn modelId="{5BDECED4-ED1B-42E8-BB8B-FFA207F3EA6F}" type="presOf" srcId="{6B009C0C-4282-4554-A499-DB6CB6DB3A24}" destId="{97104A69-E6F2-4E50-A5C9-C3D907770DF1}" srcOrd="0" destOrd="0" presId="urn:microsoft.com/office/officeart/2005/8/layout/cycle2"/>
    <dgm:cxn modelId="{6C1584F0-57A2-47E4-9662-EF0D5507C2DC}" type="presOf" srcId="{BAE0DC05-8F20-4BDB-B575-44D267AD0CB4}" destId="{713A01E0-BA74-4722-BA7D-12CCAB9BD570}" srcOrd="1" destOrd="0" presId="urn:microsoft.com/office/officeart/2005/8/layout/cycle2"/>
    <dgm:cxn modelId="{04E10B26-B599-4E00-B36B-46260ED6E3DD}" type="presOf" srcId="{031CB77B-E6B1-4C1B-9F82-7EC15ED6BE89}" destId="{241FDA27-ADB2-4C7C-9B5A-3BA9A2293CEE}" srcOrd="1" destOrd="0" presId="urn:microsoft.com/office/officeart/2005/8/layout/cycle2"/>
    <dgm:cxn modelId="{C1049730-BFEF-48CD-A2ED-ECF976C6343D}" type="presOf" srcId="{5CF7ED36-9C82-4C12-82CE-83ADD72ECBDF}" destId="{9E17C744-BEF5-4D98-AE40-54444AE441F8}" srcOrd="0" destOrd="0" presId="urn:microsoft.com/office/officeart/2005/8/layout/cycle2"/>
    <dgm:cxn modelId="{4BBE63FD-555E-4496-BBE0-729C1D86AE32}" type="presOf" srcId="{BAE0DC05-8F20-4BDB-B575-44D267AD0CB4}" destId="{CF6EBD59-2707-4362-852E-AFAF6766BA57}" srcOrd="0" destOrd="0" presId="urn:microsoft.com/office/officeart/2005/8/layout/cycle2"/>
    <dgm:cxn modelId="{7F9C4533-0EA6-42DD-AE3D-CC104B4AE4F0}" type="presOf" srcId="{BE927CD3-4E19-493F-A80E-A00C4A284CFA}" destId="{29E20904-8B13-401B-8923-42BE6C03304C}" srcOrd="0" destOrd="0" presId="urn:microsoft.com/office/officeart/2005/8/layout/cycle2"/>
    <dgm:cxn modelId="{892B4DF3-A04B-43E9-9E08-BB5163B6E402}" srcId="{719708E4-C6F3-4D8C-B003-6D4AEC2FB7C3}" destId="{33D3C290-1865-4658-8345-B3C4DA74FD12}" srcOrd="4" destOrd="0" parTransId="{8B9B71BF-43FC-472E-AC56-F4D17E80D39D}" sibTransId="{BAE0DC05-8F20-4BDB-B575-44D267AD0CB4}"/>
    <dgm:cxn modelId="{DD9B0092-E421-4046-AA7D-B5085680D77F}" type="presOf" srcId="{BF67B36E-E935-45E9-8D9C-3851C34E1A7A}" destId="{75BCCC08-907E-46D8-B56D-02ED2548A4B0}" srcOrd="1" destOrd="0" presId="urn:microsoft.com/office/officeart/2005/8/layout/cycle2"/>
    <dgm:cxn modelId="{F1C197BC-35D4-4DDE-9E00-D5C7B54DC3F4}" type="presOf" srcId="{BE927CD3-4E19-493F-A80E-A00C4A284CFA}" destId="{E91020B0-0D92-43B0-B6F3-815162A936B4}" srcOrd="1" destOrd="0" presId="urn:microsoft.com/office/officeart/2005/8/layout/cycle2"/>
    <dgm:cxn modelId="{A33BAF74-CF1E-4387-8622-FB143BA425E0}" type="presParOf" srcId="{A5FB99C3-42A5-4A8E-81B7-7D7821013533}" destId="{16C074CE-CC71-44D1-BF4E-2A175760B052}" srcOrd="0" destOrd="0" presId="urn:microsoft.com/office/officeart/2005/8/layout/cycle2"/>
    <dgm:cxn modelId="{78ACD3AA-BE63-490F-8279-09EB72AE9C94}" type="presParOf" srcId="{A5FB99C3-42A5-4A8E-81B7-7D7821013533}" destId="{9E17C744-BEF5-4D98-AE40-54444AE441F8}" srcOrd="1" destOrd="0" presId="urn:microsoft.com/office/officeart/2005/8/layout/cycle2"/>
    <dgm:cxn modelId="{D40C0847-CD54-4CEC-B23C-F74B92495DEA}" type="presParOf" srcId="{9E17C744-BEF5-4D98-AE40-54444AE441F8}" destId="{5253C6F7-7646-4C83-B05C-297C088228F1}" srcOrd="0" destOrd="0" presId="urn:microsoft.com/office/officeart/2005/8/layout/cycle2"/>
    <dgm:cxn modelId="{2D093109-EA7C-4AEC-B552-72C3C4712D84}" type="presParOf" srcId="{A5FB99C3-42A5-4A8E-81B7-7D7821013533}" destId="{54354E6D-7E24-4CCA-BAD6-9BED17D31572}" srcOrd="2" destOrd="0" presId="urn:microsoft.com/office/officeart/2005/8/layout/cycle2"/>
    <dgm:cxn modelId="{E3BA2281-4650-4E17-BDD2-A1D03A7B1563}" type="presParOf" srcId="{A5FB99C3-42A5-4A8E-81B7-7D7821013533}" destId="{29E20904-8B13-401B-8923-42BE6C03304C}" srcOrd="3" destOrd="0" presId="urn:microsoft.com/office/officeart/2005/8/layout/cycle2"/>
    <dgm:cxn modelId="{F4A1E96B-2789-4878-AC66-B2A110AD09E0}" type="presParOf" srcId="{29E20904-8B13-401B-8923-42BE6C03304C}" destId="{E91020B0-0D92-43B0-B6F3-815162A936B4}" srcOrd="0" destOrd="0" presId="urn:microsoft.com/office/officeart/2005/8/layout/cycle2"/>
    <dgm:cxn modelId="{6F5E04B9-02DC-4B06-A028-BF1AC100B459}" type="presParOf" srcId="{A5FB99C3-42A5-4A8E-81B7-7D7821013533}" destId="{AF19EED5-B021-4EFA-B2E7-9147F8CD7E7E}" srcOrd="4" destOrd="0" presId="urn:microsoft.com/office/officeart/2005/8/layout/cycle2"/>
    <dgm:cxn modelId="{A60C06AB-FEDB-481B-A1B7-7EFAFF36825F}" type="presParOf" srcId="{A5FB99C3-42A5-4A8E-81B7-7D7821013533}" destId="{A1BA31D6-A051-45FB-9555-D2F65D7BECC7}" srcOrd="5" destOrd="0" presId="urn:microsoft.com/office/officeart/2005/8/layout/cycle2"/>
    <dgm:cxn modelId="{B8405E10-6B09-4D41-95EB-72C242BBC756}" type="presParOf" srcId="{A1BA31D6-A051-45FB-9555-D2F65D7BECC7}" destId="{241FDA27-ADB2-4C7C-9B5A-3BA9A2293CEE}" srcOrd="0" destOrd="0" presId="urn:microsoft.com/office/officeart/2005/8/layout/cycle2"/>
    <dgm:cxn modelId="{1A76FC60-E1E2-4949-BD74-22C05401368D}" type="presParOf" srcId="{A5FB99C3-42A5-4A8E-81B7-7D7821013533}" destId="{97104A69-E6F2-4E50-A5C9-C3D907770DF1}" srcOrd="6" destOrd="0" presId="urn:microsoft.com/office/officeart/2005/8/layout/cycle2"/>
    <dgm:cxn modelId="{188B2E1E-7749-4FC8-AE26-F730EE9CCB27}" type="presParOf" srcId="{A5FB99C3-42A5-4A8E-81B7-7D7821013533}" destId="{A2A6629E-4D0D-4EE7-9C64-A09C305FDE6A}" srcOrd="7" destOrd="0" presId="urn:microsoft.com/office/officeart/2005/8/layout/cycle2"/>
    <dgm:cxn modelId="{2A4F1401-A725-4A3D-BB28-E313AFCB28F0}" type="presParOf" srcId="{A2A6629E-4D0D-4EE7-9C64-A09C305FDE6A}" destId="{75BCCC08-907E-46D8-B56D-02ED2548A4B0}" srcOrd="0" destOrd="0" presId="urn:microsoft.com/office/officeart/2005/8/layout/cycle2"/>
    <dgm:cxn modelId="{23C7FAFF-DA2A-4D2C-96DC-13279BF883A3}" type="presParOf" srcId="{A5FB99C3-42A5-4A8E-81B7-7D7821013533}" destId="{2C2B7F87-DC67-413B-A912-FECA85A02167}" srcOrd="8" destOrd="0" presId="urn:microsoft.com/office/officeart/2005/8/layout/cycle2"/>
    <dgm:cxn modelId="{F0A0F7E8-7FA0-41D9-A4A8-CDB8F58B602F}" type="presParOf" srcId="{A5FB99C3-42A5-4A8E-81B7-7D7821013533}" destId="{CF6EBD59-2707-4362-852E-AFAF6766BA57}" srcOrd="9" destOrd="0" presId="urn:microsoft.com/office/officeart/2005/8/layout/cycle2"/>
    <dgm:cxn modelId="{36EEE7B4-3107-4933-AFC4-0CE9EDF39E9D}" type="presParOf" srcId="{CF6EBD59-2707-4362-852E-AFAF6766BA57}" destId="{713A01E0-BA74-4722-BA7D-12CCAB9BD57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D09896A-83B6-4CE8-A36A-EF25D47F4B1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D633E4A-943B-41E0-A8E6-316AE619082E}">
      <dgm:prSet custT="1"/>
      <dgm:spPr/>
      <dgm:t>
        <a:bodyPr/>
        <a:lstStyle/>
        <a:p>
          <a:pPr algn="ctr" rtl="0"/>
          <a:r>
            <a:rPr lang="nl-NL" sz="4400" dirty="0" smtClean="0"/>
            <a:t>Werking </a:t>
          </a:r>
          <a:r>
            <a:rPr lang="nl-NL" sz="4800" dirty="0" smtClean="0"/>
            <a:t>immuunsysteem</a:t>
          </a:r>
          <a:r>
            <a:rPr lang="nl-NL" sz="4400" dirty="0" smtClean="0"/>
            <a:t> II</a:t>
          </a:r>
          <a:endParaRPr lang="nl-NL" sz="4400" dirty="0"/>
        </a:p>
      </dgm:t>
    </dgm:pt>
    <dgm:pt modelId="{57670185-C026-427D-9E52-B22348917C7F}" type="parTrans" cxnId="{A5916567-1A09-44B3-812C-039F38C35963}">
      <dgm:prSet/>
      <dgm:spPr/>
      <dgm:t>
        <a:bodyPr/>
        <a:lstStyle/>
        <a:p>
          <a:endParaRPr lang="nl-NL"/>
        </a:p>
      </dgm:t>
    </dgm:pt>
    <dgm:pt modelId="{3842EAE1-E1A4-45EA-9EE8-DE0965D962D0}" type="sibTrans" cxnId="{A5916567-1A09-44B3-812C-039F38C35963}">
      <dgm:prSet/>
      <dgm:spPr/>
      <dgm:t>
        <a:bodyPr/>
        <a:lstStyle/>
        <a:p>
          <a:endParaRPr lang="nl-NL"/>
        </a:p>
      </dgm:t>
    </dgm:pt>
    <dgm:pt modelId="{33095D04-E320-4594-AADB-5336936BCDBB}" type="pres">
      <dgm:prSet presAssocID="{ED09896A-83B6-4CE8-A36A-EF25D47F4B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0FFCFA9-BE66-49D3-AE6F-28E6D1771FD8}" type="pres">
      <dgm:prSet presAssocID="{BD633E4A-943B-41E0-A8E6-316AE619082E}" presName="parentText" presStyleLbl="node1" presStyleIdx="0" presStyleCnt="1" custScaleY="10010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E7317DB-EB4A-4342-9A5C-391D8EC42EA8}" type="presOf" srcId="{ED09896A-83B6-4CE8-A36A-EF25D47F4B1A}" destId="{33095D04-E320-4594-AADB-5336936BCDBB}" srcOrd="0" destOrd="0" presId="urn:microsoft.com/office/officeart/2005/8/layout/vList2"/>
    <dgm:cxn modelId="{A5916567-1A09-44B3-812C-039F38C35963}" srcId="{ED09896A-83B6-4CE8-A36A-EF25D47F4B1A}" destId="{BD633E4A-943B-41E0-A8E6-316AE619082E}" srcOrd="0" destOrd="0" parTransId="{57670185-C026-427D-9E52-B22348917C7F}" sibTransId="{3842EAE1-E1A4-45EA-9EE8-DE0965D962D0}"/>
    <dgm:cxn modelId="{B66D0AB3-7AF8-4A2B-9689-0498E14B5A14}" type="presOf" srcId="{BD633E4A-943B-41E0-A8E6-316AE619082E}" destId="{90FFCFA9-BE66-49D3-AE6F-28E6D1771FD8}" srcOrd="0" destOrd="0" presId="urn:microsoft.com/office/officeart/2005/8/layout/vList2"/>
    <dgm:cxn modelId="{3EBF5D46-2314-4677-B0DD-6BBEAC1796EF}" type="presParOf" srcId="{33095D04-E320-4594-AADB-5336936BCDBB}" destId="{90FFCFA9-BE66-49D3-AE6F-28E6D1771F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C73E6E7-8125-487B-9908-F71FAABE4F7F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8D7EAFF1-ECB3-4641-A194-8E3680301E90}">
      <dgm:prSet custT="1"/>
      <dgm:spPr/>
      <dgm:t>
        <a:bodyPr/>
        <a:lstStyle/>
        <a:p>
          <a:pPr algn="ctr" rtl="0"/>
          <a:r>
            <a:rPr lang="nl-NL" sz="4400" dirty="0" smtClean="0"/>
            <a:t>Werking Immuunsysteem III</a:t>
          </a:r>
          <a:endParaRPr lang="nl-NL" sz="4400" dirty="0"/>
        </a:p>
      </dgm:t>
    </dgm:pt>
    <dgm:pt modelId="{363BF962-6E99-4F5D-A0A7-C44D12BE7C91}" type="parTrans" cxnId="{8C9C547C-1838-4B5B-80E9-98B32EA0BEB4}">
      <dgm:prSet/>
      <dgm:spPr/>
      <dgm:t>
        <a:bodyPr/>
        <a:lstStyle/>
        <a:p>
          <a:endParaRPr lang="nl-NL"/>
        </a:p>
      </dgm:t>
    </dgm:pt>
    <dgm:pt modelId="{A716EA2D-D3D3-45EF-BBCD-C85E5FF975BD}" type="sibTrans" cxnId="{8C9C547C-1838-4B5B-80E9-98B32EA0BEB4}">
      <dgm:prSet/>
      <dgm:spPr/>
      <dgm:t>
        <a:bodyPr/>
        <a:lstStyle/>
        <a:p>
          <a:endParaRPr lang="nl-NL"/>
        </a:p>
      </dgm:t>
    </dgm:pt>
    <dgm:pt modelId="{37DD4F99-522B-43CF-B988-E7C8E260B217}" type="pres">
      <dgm:prSet presAssocID="{2C73E6E7-8125-487B-9908-F71FAABE4F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00D0F20-EB1A-4663-A87E-CB1551CD7B3C}" type="pres">
      <dgm:prSet presAssocID="{8D7EAFF1-ECB3-4641-A194-8E3680301E9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C9C547C-1838-4B5B-80E9-98B32EA0BEB4}" srcId="{2C73E6E7-8125-487B-9908-F71FAABE4F7F}" destId="{8D7EAFF1-ECB3-4641-A194-8E3680301E90}" srcOrd="0" destOrd="0" parTransId="{363BF962-6E99-4F5D-A0A7-C44D12BE7C91}" sibTransId="{A716EA2D-D3D3-45EF-BBCD-C85E5FF975BD}"/>
    <dgm:cxn modelId="{21AB8C31-5CE9-4C05-8BA0-A5E920948312}" type="presOf" srcId="{8D7EAFF1-ECB3-4641-A194-8E3680301E90}" destId="{A00D0F20-EB1A-4663-A87E-CB1551CD7B3C}" srcOrd="0" destOrd="0" presId="urn:microsoft.com/office/officeart/2005/8/layout/vList2"/>
    <dgm:cxn modelId="{8748BDCB-F572-46C3-B720-2B027C6DC027}" type="presOf" srcId="{2C73E6E7-8125-487B-9908-F71FAABE4F7F}" destId="{37DD4F99-522B-43CF-B988-E7C8E260B217}" srcOrd="0" destOrd="0" presId="urn:microsoft.com/office/officeart/2005/8/layout/vList2"/>
    <dgm:cxn modelId="{AFCACC1A-5ED7-4025-8C2B-1186D36BD1AA}" type="presParOf" srcId="{37DD4F99-522B-43CF-B988-E7C8E260B217}" destId="{A00D0F20-EB1A-4663-A87E-CB1551CD7B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4D490DA-80EC-4C64-A8DE-10E6FC0F9C8F}" type="doc">
      <dgm:prSet loTypeId="urn:microsoft.com/office/officeart/2005/8/layout/default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nl-NL"/>
        </a:p>
      </dgm:t>
    </dgm:pt>
    <dgm:pt modelId="{3BBB8E0A-873B-4A39-B66C-C6C9B2E89274}">
      <dgm:prSet/>
      <dgm:spPr/>
      <dgm:t>
        <a:bodyPr/>
        <a:lstStyle/>
        <a:p>
          <a:pPr rtl="0"/>
          <a:r>
            <a:rPr lang="nl-NL" b="1" dirty="0" smtClean="0"/>
            <a:t>Geheugencellen onthouden hoe je een antistof moet maken</a:t>
          </a:r>
          <a:endParaRPr lang="nl-NL" dirty="0"/>
        </a:p>
      </dgm:t>
    </dgm:pt>
    <dgm:pt modelId="{5F138231-5F78-4FC9-963A-CC28FE366D4F}" type="parTrans" cxnId="{19886F9F-9660-4E73-980D-50FA1760D21B}">
      <dgm:prSet/>
      <dgm:spPr/>
      <dgm:t>
        <a:bodyPr/>
        <a:lstStyle/>
        <a:p>
          <a:endParaRPr lang="nl-NL"/>
        </a:p>
      </dgm:t>
    </dgm:pt>
    <dgm:pt modelId="{0B886F3D-ABFA-4167-981E-19B673E9E837}" type="sibTrans" cxnId="{19886F9F-9660-4E73-980D-50FA1760D21B}">
      <dgm:prSet/>
      <dgm:spPr/>
      <dgm:t>
        <a:bodyPr/>
        <a:lstStyle/>
        <a:p>
          <a:endParaRPr lang="nl-NL"/>
        </a:p>
      </dgm:t>
    </dgm:pt>
    <dgm:pt modelId="{A3C500F1-5CAA-40CD-8071-7675AE4ED955}">
      <dgm:prSet/>
      <dgm:spPr/>
      <dgm:t>
        <a:bodyPr/>
        <a:lstStyle/>
        <a:p>
          <a:pPr rtl="0"/>
          <a:r>
            <a:rPr lang="nl-NL" b="1" dirty="0" smtClean="0"/>
            <a:t>Dat verklaart waarom er zoveel verschillende antistoffen zijn</a:t>
          </a:r>
          <a:endParaRPr lang="nl-NL" dirty="0"/>
        </a:p>
      </dgm:t>
    </dgm:pt>
    <dgm:pt modelId="{D41B0356-2663-42E3-846B-5A5FCA3E07C2}" type="parTrans" cxnId="{D16D00CF-CC29-4219-8DDD-102839DF16F7}">
      <dgm:prSet/>
      <dgm:spPr/>
      <dgm:t>
        <a:bodyPr/>
        <a:lstStyle/>
        <a:p>
          <a:endParaRPr lang="nl-NL"/>
        </a:p>
      </dgm:t>
    </dgm:pt>
    <dgm:pt modelId="{11782ACE-36CB-441C-9DD9-492BDC1E7825}" type="sibTrans" cxnId="{D16D00CF-CC29-4219-8DDD-102839DF16F7}">
      <dgm:prSet/>
      <dgm:spPr/>
      <dgm:t>
        <a:bodyPr/>
        <a:lstStyle/>
        <a:p>
          <a:endParaRPr lang="nl-NL"/>
        </a:p>
      </dgm:t>
    </dgm:pt>
    <dgm:pt modelId="{69E16019-C8F8-48B4-BF5F-08CF621EF702}">
      <dgm:prSet/>
      <dgm:spPr/>
      <dgm:t>
        <a:bodyPr/>
        <a:lstStyle/>
        <a:p>
          <a:pPr rtl="0"/>
          <a:r>
            <a:rPr lang="nl-NL" b="1" dirty="0" smtClean="0"/>
            <a:t>Je lymfeklieren zwellen op: daar zitten de B-lymfocyten en die worden actief bij een infectie..</a:t>
          </a:r>
          <a:endParaRPr lang="nl-NL" b="1" dirty="0"/>
        </a:p>
      </dgm:t>
    </dgm:pt>
    <dgm:pt modelId="{AA60CBBA-8F78-45BC-A2F4-AFCEB5C8C8AD}" type="parTrans" cxnId="{B3506D15-590E-40A2-AFC0-BC9EADF2BF22}">
      <dgm:prSet/>
      <dgm:spPr/>
      <dgm:t>
        <a:bodyPr/>
        <a:lstStyle/>
        <a:p>
          <a:endParaRPr lang="nl-NL"/>
        </a:p>
      </dgm:t>
    </dgm:pt>
    <dgm:pt modelId="{C09740E6-9793-4D09-8620-5DBDC726C19E}" type="sibTrans" cxnId="{B3506D15-590E-40A2-AFC0-BC9EADF2BF22}">
      <dgm:prSet/>
      <dgm:spPr/>
      <dgm:t>
        <a:bodyPr/>
        <a:lstStyle/>
        <a:p>
          <a:endParaRPr lang="nl-NL"/>
        </a:p>
      </dgm:t>
    </dgm:pt>
    <dgm:pt modelId="{A898DB10-58AF-446A-B331-D8C712951982}">
      <dgm:prSet/>
      <dgm:spPr/>
      <dgm:t>
        <a:bodyPr/>
        <a:lstStyle/>
        <a:p>
          <a:pPr rtl="0"/>
          <a:r>
            <a:rPr lang="nl-NL" b="1" dirty="0" smtClean="0"/>
            <a:t>Elk antigeen heeft een andere vorm</a:t>
          </a:r>
          <a:endParaRPr lang="nl-NL" dirty="0"/>
        </a:p>
      </dgm:t>
    </dgm:pt>
    <dgm:pt modelId="{D61A1989-A469-4CE9-964C-1E970F0957B3}" type="sibTrans" cxnId="{9EA7270F-76B1-449D-9355-B1FE852B0408}">
      <dgm:prSet/>
      <dgm:spPr/>
      <dgm:t>
        <a:bodyPr/>
        <a:lstStyle/>
        <a:p>
          <a:endParaRPr lang="nl-NL"/>
        </a:p>
      </dgm:t>
    </dgm:pt>
    <dgm:pt modelId="{1D1B5536-66C6-4F1E-A7D4-AC666D6DCFE7}" type="parTrans" cxnId="{9EA7270F-76B1-449D-9355-B1FE852B0408}">
      <dgm:prSet/>
      <dgm:spPr/>
      <dgm:t>
        <a:bodyPr/>
        <a:lstStyle/>
        <a:p>
          <a:endParaRPr lang="nl-NL"/>
        </a:p>
      </dgm:t>
    </dgm:pt>
    <dgm:pt modelId="{8B83FDEA-20F1-45A1-92A2-55C077A44981}">
      <dgm:prSet/>
      <dgm:spPr/>
      <dgm:t>
        <a:bodyPr/>
        <a:lstStyle/>
        <a:p>
          <a:pPr rtl="0"/>
          <a:r>
            <a:rPr lang="nl-NL" b="1" dirty="0" smtClean="0"/>
            <a:t>Je blijft 10-20 jaar beschermd (tegen die ene ziekte)</a:t>
          </a:r>
          <a:endParaRPr lang="nl-NL" b="1" dirty="0"/>
        </a:p>
      </dgm:t>
    </dgm:pt>
    <dgm:pt modelId="{3A953696-1708-4503-A5BF-2AB7B4C9A3BD}" type="sibTrans" cxnId="{AE6AEC4A-0326-4627-8E54-B49337E808D3}">
      <dgm:prSet/>
      <dgm:spPr/>
      <dgm:t>
        <a:bodyPr/>
        <a:lstStyle/>
        <a:p>
          <a:endParaRPr lang="nl-NL"/>
        </a:p>
      </dgm:t>
    </dgm:pt>
    <dgm:pt modelId="{1906BCC2-9030-4AF4-B5A3-F5FD6E147702}" type="parTrans" cxnId="{AE6AEC4A-0326-4627-8E54-B49337E808D3}">
      <dgm:prSet/>
      <dgm:spPr/>
      <dgm:t>
        <a:bodyPr/>
        <a:lstStyle/>
        <a:p>
          <a:endParaRPr lang="nl-NL"/>
        </a:p>
      </dgm:t>
    </dgm:pt>
    <dgm:pt modelId="{A4102341-7849-49EF-BF20-91046FC5629D}" type="pres">
      <dgm:prSet presAssocID="{F4D490DA-80EC-4C64-A8DE-10E6FC0F9C8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FA84706-0B6E-4C69-91E0-FB9C589C9A67}" type="pres">
      <dgm:prSet presAssocID="{3BBB8E0A-873B-4A39-B66C-C6C9B2E89274}" presName="node" presStyleLbl="node1" presStyleIdx="0" presStyleCnt="5" custScaleX="14639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CA2CEB4-1055-45BE-AA30-5B541936EE21}" type="pres">
      <dgm:prSet presAssocID="{0B886F3D-ABFA-4167-981E-19B673E9E837}" presName="sibTrans" presStyleCnt="0"/>
      <dgm:spPr/>
    </dgm:pt>
    <dgm:pt modelId="{C27C8849-9B40-40A0-A649-B6354FE0B381}" type="pres">
      <dgm:prSet presAssocID="{8B83FDEA-20F1-45A1-92A2-55C077A44981}" presName="node" presStyleLbl="node1" presStyleIdx="1" presStyleCnt="5" custScaleX="14285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7A0E7DB-BD46-4A64-9582-A6D73E5580D8}" type="pres">
      <dgm:prSet presAssocID="{3A953696-1708-4503-A5BF-2AB7B4C9A3BD}" presName="sibTrans" presStyleCnt="0"/>
      <dgm:spPr/>
    </dgm:pt>
    <dgm:pt modelId="{FE71CF27-B198-45AA-B499-64BAEB6274BE}" type="pres">
      <dgm:prSet presAssocID="{A898DB10-58AF-446A-B331-D8C712951982}" presName="node" presStyleLbl="node1" presStyleIdx="2" presStyleCnt="5" custScaleX="14480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1C8098B-0419-43A9-A0FE-E09BAAEEEC62}" type="pres">
      <dgm:prSet presAssocID="{D61A1989-A469-4CE9-964C-1E970F0957B3}" presName="sibTrans" presStyleCnt="0"/>
      <dgm:spPr/>
    </dgm:pt>
    <dgm:pt modelId="{064F5D6E-1C52-43CA-A8BA-5379A8F973FC}" type="pres">
      <dgm:prSet presAssocID="{A3C500F1-5CAA-40CD-8071-7675AE4ED955}" presName="node" presStyleLbl="node1" presStyleIdx="3" presStyleCnt="5" custScaleX="14445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0538854-4214-4D25-9E15-0DC50FFB9402}" type="pres">
      <dgm:prSet presAssocID="{11782ACE-36CB-441C-9DD9-492BDC1E7825}" presName="sibTrans" presStyleCnt="0"/>
      <dgm:spPr/>
    </dgm:pt>
    <dgm:pt modelId="{3E382A0F-A159-4243-B574-53575B1FFBD7}" type="pres">
      <dgm:prSet presAssocID="{69E16019-C8F8-48B4-BF5F-08CF621EF702}" presName="node" presStyleLbl="node1" presStyleIdx="4" presStyleCnt="5" custScaleX="16589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16D00CF-CC29-4219-8DDD-102839DF16F7}" srcId="{F4D490DA-80EC-4C64-A8DE-10E6FC0F9C8F}" destId="{A3C500F1-5CAA-40CD-8071-7675AE4ED955}" srcOrd="3" destOrd="0" parTransId="{D41B0356-2663-42E3-846B-5A5FCA3E07C2}" sibTransId="{11782ACE-36CB-441C-9DD9-492BDC1E7825}"/>
    <dgm:cxn modelId="{5D8F430C-58D1-4D43-8304-8D5E7CF12C81}" type="presOf" srcId="{8B83FDEA-20F1-45A1-92A2-55C077A44981}" destId="{C27C8849-9B40-40A0-A649-B6354FE0B381}" srcOrd="0" destOrd="0" presId="urn:microsoft.com/office/officeart/2005/8/layout/default"/>
    <dgm:cxn modelId="{0AD15820-185D-4825-B807-71F055D1B95D}" type="presOf" srcId="{F4D490DA-80EC-4C64-A8DE-10E6FC0F9C8F}" destId="{A4102341-7849-49EF-BF20-91046FC5629D}" srcOrd="0" destOrd="0" presId="urn:microsoft.com/office/officeart/2005/8/layout/default"/>
    <dgm:cxn modelId="{AE6AEC4A-0326-4627-8E54-B49337E808D3}" srcId="{F4D490DA-80EC-4C64-A8DE-10E6FC0F9C8F}" destId="{8B83FDEA-20F1-45A1-92A2-55C077A44981}" srcOrd="1" destOrd="0" parTransId="{1906BCC2-9030-4AF4-B5A3-F5FD6E147702}" sibTransId="{3A953696-1708-4503-A5BF-2AB7B4C9A3BD}"/>
    <dgm:cxn modelId="{07C6B23F-D72C-492A-A328-BDABB46F3799}" type="presOf" srcId="{3BBB8E0A-873B-4A39-B66C-C6C9B2E89274}" destId="{FFA84706-0B6E-4C69-91E0-FB9C589C9A67}" srcOrd="0" destOrd="0" presId="urn:microsoft.com/office/officeart/2005/8/layout/default"/>
    <dgm:cxn modelId="{64A271DD-CA2B-4C4E-B1B4-40E52F988864}" type="presOf" srcId="{69E16019-C8F8-48B4-BF5F-08CF621EF702}" destId="{3E382A0F-A159-4243-B574-53575B1FFBD7}" srcOrd="0" destOrd="0" presId="urn:microsoft.com/office/officeart/2005/8/layout/default"/>
    <dgm:cxn modelId="{19886F9F-9660-4E73-980D-50FA1760D21B}" srcId="{F4D490DA-80EC-4C64-A8DE-10E6FC0F9C8F}" destId="{3BBB8E0A-873B-4A39-B66C-C6C9B2E89274}" srcOrd="0" destOrd="0" parTransId="{5F138231-5F78-4FC9-963A-CC28FE366D4F}" sibTransId="{0B886F3D-ABFA-4167-981E-19B673E9E837}"/>
    <dgm:cxn modelId="{B3506D15-590E-40A2-AFC0-BC9EADF2BF22}" srcId="{F4D490DA-80EC-4C64-A8DE-10E6FC0F9C8F}" destId="{69E16019-C8F8-48B4-BF5F-08CF621EF702}" srcOrd="4" destOrd="0" parTransId="{AA60CBBA-8F78-45BC-A2F4-AFCEB5C8C8AD}" sibTransId="{C09740E6-9793-4D09-8620-5DBDC726C19E}"/>
    <dgm:cxn modelId="{E3EA3CD0-9FAF-4C25-916B-6C9E56ED37D4}" type="presOf" srcId="{A3C500F1-5CAA-40CD-8071-7675AE4ED955}" destId="{064F5D6E-1C52-43CA-A8BA-5379A8F973FC}" srcOrd="0" destOrd="0" presId="urn:microsoft.com/office/officeart/2005/8/layout/default"/>
    <dgm:cxn modelId="{088252D0-2862-44E0-8B1D-2C46BC7B1968}" type="presOf" srcId="{A898DB10-58AF-446A-B331-D8C712951982}" destId="{FE71CF27-B198-45AA-B499-64BAEB6274BE}" srcOrd="0" destOrd="0" presId="urn:microsoft.com/office/officeart/2005/8/layout/default"/>
    <dgm:cxn modelId="{9EA7270F-76B1-449D-9355-B1FE852B0408}" srcId="{F4D490DA-80EC-4C64-A8DE-10E6FC0F9C8F}" destId="{A898DB10-58AF-446A-B331-D8C712951982}" srcOrd="2" destOrd="0" parTransId="{1D1B5536-66C6-4F1E-A7D4-AC666D6DCFE7}" sibTransId="{D61A1989-A469-4CE9-964C-1E970F0957B3}"/>
    <dgm:cxn modelId="{5B1058D8-6C22-4203-A142-53B73EA5E692}" type="presParOf" srcId="{A4102341-7849-49EF-BF20-91046FC5629D}" destId="{FFA84706-0B6E-4C69-91E0-FB9C589C9A67}" srcOrd="0" destOrd="0" presId="urn:microsoft.com/office/officeart/2005/8/layout/default"/>
    <dgm:cxn modelId="{5ABB891A-ABF8-47FE-921A-D4A5F5FEECDB}" type="presParOf" srcId="{A4102341-7849-49EF-BF20-91046FC5629D}" destId="{1CA2CEB4-1055-45BE-AA30-5B541936EE21}" srcOrd="1" destOrd="0" presId="urn:microsoft.com/office/officeart/2005/8/layout/default"/>
    <dgm:cxn modelId="{AF501573-5844-4A18-B5A9-334D0933E9B3}" type="presParOf" srcId="{A4102341-7849-49EF-BF20-91046FC5629D}" destId="{C27C8849-9B40-40A0-A649-B6354FE0B381}" srcOrd="2" destOrd="0" presId="urn:microsoft.com/office/officeart/2005/8/layout/default"/>
    <dgm:cxn modelId="{58DA32B4-EF76-472C-ACDC-249B3ABC4DAB}" type="presParOf" srcId="{A4102341-7849-49EF-BF20-91046FC5629D}" destId="{B7A0E7DB-BD46-4A64-9582-A6D73E5580D8}" srcOrd="3" destOrd="0" presId="urn:microsoft.com/office/officeart/2005/8/layout/default"/>
    <dgm:cxn modelId="{4F7048FA-F229-4EFA-BD27-EB4E7D9138A8}" type="presParOf" srcId="{A4102341-7849-49EF-BF20-91046FC5629D}" destId="{FE71CF27-B198-45AA-B499-64BAEB6274BE}" srcOrd="4" destOrd="0" presId="urn:microsoft.com/office/officeart/2005/8/layout/default"/>
    <dgm:cxn modelId="{E788621A-8C2F-42DF-AF4F-97E303FEFADB}" type="presParOf" srcId="{A4102341-7849-49EF-BF20-91046FC5629D}" destId="{91C8098B-0419-43A9-A0FE-E09BAAEEEC62}" srcOrd="5" destOrd="0" presId="urn:microsoft.com/office/officeart/2005/8/layout/default"/>
    <dgm:cxn modelId="{AACA9532-560A-4364-A63F-71B07D4E3836}" type="presParOf" srcId="{A4102341-7849-49EF-BF20-91046FC5629D}" destId="{064F5D6E-1C52-43CA-A8BA-5379A8F973FC}" srcOrd="6" destOrd="0" presId="urn:microsoft.com/office/officeart/2005/8/layout/default"/>
    <dgm:cxn modelId="{55A908D3-EDFF-482F-8160-CB9D107E48C1}" type="presParOf" srcId="{A4102341-7849-49EF-BF20-91046FC5629D}" destId="{60538854-4214-4D25-9E15-0DC50FFB9402}" srcOrd="7" destOrd="0" presId="urn:microsoft.com/office/officeart/2005/8/layout/default"/>
    <dgm:cxn modelId="{761CD94A-F983-4738-A0AF-F044A91F315A}" type="presParOf" srcId="{A4102341-7849-49EF-BF20-91046FC5629D}" destId="{3E382A0F-A159-4243-B574-53575B1FFBD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543FA76-84C5-4103-AD08-C431757CF37B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91C5FFF-6C53-4E4A-ABF3-C9FA469721F5}">
      <dgm:prSet/>
      <dgm:spPr/>
      <dgm:t>
        <a:bodyPr/>
        <a:lstStyle/>
        <a:p>
          <a:pPr rtl="0"/>
          <a:r>
            <a:rPr lang="nl-NL" dirty="0" smtClean="0"/>
            <a:t>Vaccin: toepassing van immuunsysteem</a:t>
          </a:r>
          <a:endParaRPr lang="nl-NL" dirty="0"/>
        </a:p>
      </dgm:t>
    </dgm:pt>
    <dgm:pt modelId="{A57B00E1-8C43-463B-A16A-48071CACBB0A}" type="parTrans" cxnId="{BDDC1A03-BC49-42D7-93B1-A698D9C31E2E}">
      <dgm:prSet/>
      <dgm:spPr/>
      <dgm:t>
        <a:bodyPr/>
        <a:lstStyle/>
        <a:p>
          <a:endParaRPr lang="nl-NL"/>
        </a:p>
      </dgm:t>
    </dgm:pt>
    <dgm:pt modelId="{853C6A60-69DC-4D24-A7E5-D011C2DADDAA}" type="sibTrans" cxnId="{BDDC1A03-BC49-42D7-93B1-A698D9C31E2E}">
      <dgm:prSet/>
      <dgm:spPr/>
      <dgm:t>
        <a:bodyPr/>
        <a:lstStyle/>
        <a:p>
          <a:endParaRPr lang="nl-NL"/>
        </a:p>
      </dgm:t>
    </dgm:pt>
    <dgm:pt modelId="{F3547C0E-CBE8-4536-866A-3A13C0B6EDA9}" type="pres">
      <dgm:prSet presAssocID="{9543FA76-84C5-4103-AD08-C431757CF3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6011BC6-FA99-46D9-9DEA-38A784876AF1}" type="pres">
      <dgm:prSet presAssocID="{B91C5FFF-6C53-4E4A-ABF3-C9FA469721F5}" presName="parentText" presStyleLbl="node1" presStyleIdx="0" presStyleCnt="1" custScaleY="11623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DDC1A03-BC49-42D7-93B1-A698D9C31E2E}" srcId="{9543FA76-84C5-4103-AD08-C431757CF37B}" destId="{B91C5FFF-6C53-4E4A-ABF3-C9FA469721F5}" srcOrd="0" destOrd="0" parTransId="{A57B00E1-8C43-463B-A16A-48071CACBB0A}" sibTransId="{853C6A60-69DC-4D24-A7E5-D011C2DADDAA}"/>
    <dgm:cxn modelId="{0732470C-0DD1-4AC8-8953-BFA6D3FD481E}" type="presOf" srcId="{B91C5FFF-6C53-4E4A-ABF3-C9FA469721F5}" destId="{F6011BC6-FA99-46D9-9DEA-38A784876AF1}" srcOrd="0" destOrd="0" presId="urn:microsoft.com/office/officeart/2005/8/layout/vList2"/>
    <dgm:cxn modelId="{A7EFBD75-E08A-40EA-A350-B7F11A7AA44A}" type="presOf" srcId="{9543FA76-84C5-4103-AD08-C431757CF37B}" destId="{F3547C0E-CBE8-4536-866A-3A13C0B6EDA9}" srcOrd="0" destOrd="0" presId="urn:microsoft.com/office/officeart/2005/8/layout/vList2"/>
    <dgm:cxn modelId="{6F416D81-2771-447B-8AF8-2780C50873AD}" type="presParOf" srcId="{F3547C0E-CBE8-4536-866A-3A13C0B6EDA9}" destId="{F6011BC6-FA99-46D9-9DEA-38A784876A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034774B-360A-43EF-BCF1-4B8737073C4D}" type="doc">
      <dgm:prSet loTypeId="urn:microsoft.com/office/officeart/2005/8/layout/vProcess5" loCatId="process" qsTypeId="urn:microsoft.com/office/officeart/2005/8/quickstyle/simple5" qsCatId="simple" csTypeId="urn:microsoft.com/office/officeart/2005/8/colors/accent1_4" csCatId="accent1"/>
      <dgm:spPr/>
      <dgm:t>
        <a:bodyPr/>
        <a:lstStyle/>
        <a:p>
          <a:endParaRPr lang="nl-NL"/>
        </a:p>
      </dgm:t>
    </dgm:pt>
    <dgm:pt modelId="{4BE92DF9-534A-4627-B4F6-2E412269AEB2}">
      <dgm:prSet/>
      <dgm:spPr/>
      <dgm:t>
        <a:bodyPr/>
        <a:lstStyle/>
        <a:p>
          <a:pPr algn="ctr" rtl="0"/>
          <a:r>
            <a:rPr lang="nl-NL" dirty="0" smtClean="0"/>
            <a:t>Agressieve ziektekiemen kunnen </a:t>
          </a:r>
          <a:r>
            <a:rPr lang="nl-NL" dirty="0" err="1" smtClean="0"/>
            <a:t>immuun-systeem</a:t>
          </a:r>
          <a:r>
            <a:rPr lang="nl-NL" dirty="0" smtClean="0"/>
            <a:t> vóór zijn: antistoffen te laat</a:t>
          </a:r>
          <a:endParaRPr lang="nl-NL" dirty="0"/>
        </a:p>
      </dgm:t>
    </dgm:pt>
    <dgm:pt modelId="{C34C4EA9-61EA-4962-9771-0F8B55817BFE}" type="parTrans" cxnId="{6210F2F9-0C1C-4F54-B779-D3E01A8E04D1}">
      <dgm:prSet/>
      <dgm:spPr/>
      <dgm:t>
        <a:bodyPr/>
        <a:lstStyle/>
        <a:p>
          <a:endParaRPr lang="nl-NL"/>
        </a:p>
      </dgm:t>
    </dgm:pt>
    <dgm:pt modelId="{08CB1909-7B23-47F6-A181-C250BEFB3B50}" type="sibTrans" cxnId="{6210F2F9-0C1C-4F54-B779-D3E01A8E04D1}">
      <dgm:prSet/>
      <dgm:spPr/>
      <dgm:t>
        <a:bodyPr/>
        <a:lstStyle/>
        <a:p>
          <a:endParaRPr lang="nl-NL"/>
        </a:p>
      </dgm:t>
    </dgm:pt>
    <dgm:pt modelId="{3BAAA33C-F62B-4E0A-8A3E-2793E7BAD8BA}">
      <dgm:prSet/>
      <dgm:spPr/>
      <dgm:t>
        <a:bodyPr/>
        <a:lstStyle/>
        <a:p>
          <a:pPr algn="ctr" rtl="0"/>
          <a:r>
            <a:rPr lang="nl-NL" dirty="0" smtClean="0"/>
            <a:t>Vaccin: verzwakte, dode of delen van ziektekiemen</a:t>
          </a:r>
          <a:endParaRPr lang="nl-NL" dirty="0"/>
        </a:p>
      </dgm:t>
    </dgm:pt>
    <dgm:pt modelId="{1782C3DF-AE6C-45D1-81F2-227C0A5DD851}" type="parTrans" cxnId="{0ECBACF1-D2D6-4564-9FFB-412AE65C6987}">
      <dgm:prSet/>
      <dgm:spPr/>
      <dgm:t>
        <a:bodyPr/>
        <a:lstStyle/>
        <a:p>
          <a:endParaRPr lang="nl-NL"/>
        </a:p>
      </dgm:t>
    </dgm:pt>
    <dgm:pt modelId="{77647CAE-F5EC-445F-A2C3-A092043796A1}" type="sibTrans" cxnId="{0ECBACF1-D2D6-4564-9FFB-412AE65C6987}">
      <dgm:prSet/>
      <dgm:spPr/>
      <dgm:t>
        <a:bodyPr/>
        <a:lstStyle/>
        <a:p>
          <a:endParaRPr lang="nl-NL"/>
        </a:p>
      </dgm:t>
    </dgm:pt>
    <dgm:pt modelId="{D6014CFC-78EB-4BA8-AFD1-9739EB00F83A}">
      <dgm:prSet/>
      <dgm:spPr/>
      <dgm:t>
        <a:bodyPr/>
        <a:lstStyle/>
        <a:p>
          <a:pPr algn="ctr" rtl="0"/>
          <a:r>
            <a:rPr lang="nl-NL" dirty="0" smtClean="0"/>
            <a:t>Je lichaam wordt niet ziek, maar maakt wel antistoffen</a:t>
          </a:r>
          <a:endParaRPr lang="nl-NL" dirty="0"/>
        </a:p>
      </dgm:t>
    </dgm:pt>
    <dgm:pt modelId="{208F8334-525D-4234-9348-E9A04FCDFDE8}" type="parTrans" cxnId="{4DEB3227-F115-42FC-8334-317B9C91901E}">
      <dgm:prSet/>
      <dgm:spPr/>
      <dgm:t>
        <a:bodyPr/>
        <a:lstStyle/>
        <a:p>
          <a:endParaRPr lang="nl-NL"/>
        </a:p>
      </dgm:t>
    </dgm:pt>
    <dgm:pt modelId="{4434D062-66AF-49B0-8FF3-1555F906A414}" type="sibTrans" cxnId="{4DEB3227-F115-42FC-8334-317B9C91901E}">
      <dgm:prSet/>
      <dgm:spPr/>
      <dgm:t>
        <a:bodyPr/>
        <a:lstStyle/>
        <a:p>
          <a:endParaRPr lang="nl-NL"/>
        </a:p>
      </dgm:t>
    </dgm:pt>
    <dgm:pt modelId="{56E61E9F-D395-41E7-8184-1320E445F34F}" type="pres">
      <dgm:prSet presAssocID="{E034774B-360A-43EF-BCF1-4B8737073C4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2F870E8-5A3D-4A3F-91E6-2D025B614910}" type="pres">
      <dgm:prSet presAssocID="{E034774B-360A-43EF-BCF1-4B8737073C4D}" presName="dummyMaxCanvas" presStyleCnt="0">
        <dgm:presLayoutVars/>
      </dgm:prSet>
      <dgm:spPr/>
    </dgm:pt>
    <dgm:pt modelId="{DF5E97E7-7C8E-42C8-B44C-6E325CAA1074}" type="pres">
      <dgm:prSet presAssocID="{E034774B-360A-43EF-BCF1-4B8737073C4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B79A0A4-4721-421F-ADBC-6240394EC4EC}" type="pres">
      <dgm:prSet presAssocID="{E034774B-360A-43EF-BCF1-4B8737073C4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15D87F5-1BB1-48CB-9FA8-708B611F8327}" type="pres">
      <dgm:prSet presAssocID="{E034774B-360A-43EF-BCF1-4B8737073C4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DAC56E1-56EF-453C-9704-71A01086E4B9}" type="pres">
      <dgm:prSet presAssocID="{E034774B-360A-43EF-BCF1-4B8737073C4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EF2A532-867D-41BC-9C92-F3F77586AE03}" type="pres">
      <dgm:prSet presAssocID="{E034774B-360A-43EF-BCF1-4B8737073C4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BB84BD6-F146-4069-8A10-C4A2CA28BAC4}" type="pres">
      <dgm:prSet presAssocID="{E034774B-360A-43EF-BCF1-4B8737073C4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F8A2AFB-9D16-41EA-B2BC-9122C438785A}" type="pres">
      <dgm:prSet presAssocID="{E034774B-360A-43EF-BCF1-4B8737073C4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0D14A46-8416-4E0C-9974-7290BD389A6F}" type="pres">
      <dgm:prSet presAssocID="{E034774B-360A-43EF-BCF1-4B8737073C4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09F5F69-3945-46CB-900C-8EA6A0AE75DD}" type="presOf" srcId="{D6014CFC-78EB-4BA8-AFD1-9739EB00F83A}" destId="{915D87F5-1BB1-48CB-9FA8-708B611F8327}" srcOrd="0" destOrd="0" presId="urn:microsoft.com/office/officeart/2005/8/layout/vProcess5"/>
    <dgm:cxn modelId="{F7971C38-5784-4A22-B3B6-E5A33AE9FC15}" type="presOf" srcId="{D6014CFC-78EB-4BA8-AFD1-9739EB00F83A}" destId="{70D14A46-8416-4E0C-9974-7290BD389A6F}" srcOrd="1" destOrd="0" presId="urn:microsoft.com/office/officeart/2005/8/layout/vProcess5"/>
    <dgm:cxn modelId="{4DEB3227-F115-42FC-8334-317B9C91901E}" srcId="{E034774B-360A-43EF-BCF1-4B8737073C4D}" destId="{D6014CFC-78EB-4BA8-AFD1-9739EB00F83A}" srcOrd="2" destOrd="0" parTransId="{208F8334-525D-4234-9348-E9A04FCDFDE8}" sibTransId="{4434D062-66AF-49B0-8FF3-1555F906A414}"/>
    <dgm:cxn modelId="{C6E15151-F007-43D7-9015-5126227D4B1F}" type="presOf" srcId="{E034774B-360A-43EF-BCF1-4B8737073C4D}" destId="{56E61E9F-D395-41E7-8184-1320E445F34F}" srcOrd="0" destOrd="0" presId="urn:microsoft.com/office/officeart/2005/8/layout/vProcess5"/>
    <dgm:cxn modelId="{813CF88D-0CC8-43EB-AB96-4A7184200622}" type="presOf" srcId="{3BAAA33C-F62B-4E0A-8A3E-2793E7BAD8BA}" destId="{5B79A0A4-4721-421F-ADBC-6240394EC4EC}" srcOrd="0" destOrd="0" presId="urn:microsoft.com/office/officeart/2005/8/layout/vProcess5"/>
    <dgm:cxn modelId="{C6B38C05-CF6F-4F3B-B59B-67D8F9232205}" type="presOf" srcId="{08CB1909-7B23-47F6-A181-C250BEFB3B50}" destId="{EDAC56E1-56EF-453C-9704-71A01086E4B9}" srcOrd="0" destOrd="0" presId="urn:microsoft.com/office/officeart/2005/8/layout/vProcess5"/>
    <dgm:cxn modelId="{B26A3155-641D-4BE5-9E85-EF6A205A509E}" type="presOf" srcId="{4BE92DF9-534A-4627-B4F6-2E412269AEB2}" destId="{DF5E97E7-7C8E-42C8-B44C-6E325CAA1074}" srcOrd="0" destOrd="0" presId="urn:microsoft.com/office/officeart/2005/8/layout/vProcess5"/>
    <dgm:cxn modelId="{D778400C-59B9-4B92-95AE-994452C811DE}" type="presOf" srcId="{77647CAE-F5EC-445F-A2C3-A092043796A1}" destId="{AEF2A532-867D-41BC-9C92-F3F77586AE03}" srcOrd="0" destOrd="0" presId="urn:microsoft.com/office/officeart/2005/8/layout/vProcess5"/>
    <dgm:cxn modelId="{65CA541B-DA0B-43C7-9617-5C9C72A89128}" type="presOf" srcId="{3BAAA33C-F62B-4E0A-8A3E-2793E7BAD8BA}" destId="{FF8A2AFB-9D16-41EA-B2BC-9122C438785A}" srcOrd="1" destOrd="0" presId="urn:microsoft.com/office/officeart/2005/8/layout/vProcess5"/>
    <dgm:cxn modelId="{6210F2F9-0C1C-4F54-B779-D3E01A8E04D1}" srcId="{E034774B-360A-43EF-BCF1-4B8737073C4D}" destId="{4BE92DF9-534A-4627-B4F6-2E412269AEB2}" srcOrd="0" destOrd="0" parTransId="{C34C4EA9-61EA-4962-9771-0F8B55817BFE}" sibTransId="{08CB1909-7B23-47F6-A181-C250BEFB3B50}"/>
    <dgm:cxn modelId="{89F1C3AB-7D5B-4F0F-AAA1-30C9C2637ABF}" type="presOf" srcId="{4BE92DF9-534A-4627-B4F6-2E412269AEB2}" destId="{9BB84BD6-F146-4069-8A10-C4A2CA28BAC4}" srcOrd="1" destOrd="0" presId="urn:microsoft.com/office/officeart/2005/8/layout/vProcess5"/>
    <dgm:cxn modelId="{0ECBACF1-D2D6-4564-9FFB-412AE65C6987}" srcId="{E034774B-360A-43EF-BCF1-4B8737073C4D}" destId="{3BAAA33C-F62B-4E0A-8A3E-2793E7BAD8BA}" srcOrd="1" destOrd="0" parTransId="{1782C3DF-AE6C-45D1-81F2-227C0A5DD851}" sibTransId="{77647CAE-F5EC-445F-A2C3-A092043796A1}"/>
    <dgm:cxn modelId="{F4AD00E2-0DBD-41E0-A93D-A82A563611F9}" type="presParOf" srcId="{56E61E9F-D395-41E7-8184-1320E445F34F}" destId="{72F870E8-5A3D-4A3F-91E6-2D025B614910}" srcOrd="0" destOrd="0" presId="urn:microsoft.com/office/officeart/2005/8/layout/vProcess5"/>
    <dgm:cxn modelId="{106E78F7-3010-4B39-BF36-83F262DCCB08}" type="presParOf" srcId="{56E61E9F-D395-41E7-8184-1320E445F34F}" destId="{DF5E97E7-7C8E-42C8-B44C-6E325CAA1074}" srcOrd="1" destOrd="0" presId="urn:microsoft.com/office/officeart/2005/8/layout/vProcess5"/>
    <dgm:cxn modelId="{C48982BD-8398-4D96-8E3B-ED0CAFEEABF2}" type="presParOf" srcId="{56E61E9F-D395-41E7-8184-1320E445F34F}" destId="{5B79A0A4-4721-421F-ADBC-6240394EC4EC}" srcOrd="2" destOrd="0" presId="urn:microsoft.com/office/officeart/2005/8/layout/vProcess5"/>
    <dgm:cxn modelId="{9A2B39D2-2F87-496F-89F3-D21CDDC2262A}" type="presParOf" srcId="{56E61E9F-D395-41E7-8184-1320E445F34F}" destId="{915D87F5-1BB1-48CB-9FA8-708B611F8327}" srcOrd="3" destOrd="0" presId="urn:microsoft.com/office/officeart/2005/8/layout/vProcess5"/>
    <dgm:cxn modelId="{C1C290D2-1ADC-4E5E-80B8-250783D33CD3}" type="presParOf" srcId="{56E61E9F-D395-41E7-8184-1320E445F34F}" destId="{EDAC56E1-56EF-453C-9704-71A01086E4B9}" srcOrd="4" destOrd="0" presId="urn:microsoft.com/office/officeart/2005/8/layout/vProcess5"/>
    <dgm:cxn modelId="{63D3CD1F-926C-4C40-8B89-69771BEFA760}" type="presParOf" srcId="{56E61E9F-D395-41E7-8184-1320E445F34F}" destId="{AEF2A532-867D-41BC-9C92-F3F77586AE03}" srcOrd="5" destOrd="0" presId="urn:microsoft.com/office/officeart/2005/8/layout/vProcess5"/>
    <dgm:cxn modelId="{5589EB27-C6E4-4A71-897E-DA1596A67298}" type="presParOf" srcId="{56E61E9F-D395-41E7-8184-1320E445F34F}" destId="{9BB84BD6-F146-4069-8A10-C4A2CA28BAC4}" srcOrd="6" destOrd="0" presId="urn:microsoft.com/office/officeart/2005/8/layout/vProcess5"/>
    <dgm:cxn modelId="{9873C986-4B9A-4ECF-9431-294DAC9AAA40}" type="presParOf" srcId="{56E61E9F-D395-41E7-8184-1320E445F34F}" destId="{FF8A2AFB-9D16-41EA-B2BC-9122C438785A}" srcOrd="7" destOrd="0" presId="urn:microsoft.com/office/officeart/2005/8/layout/vProcess5"/>
    <dgm:cxn modelId="{F3C61E13-841F-4642-80A9-A7395CF5E290}" type="presParOf" srcId="{56E61E9F-D395-41E7-8184-1320E445F34F}" destId="{70D14A46-8416-4E0C-9974-7290BD389A6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619CC9-05E3-44E5-A912-033110C95D2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3E3F017-A541-4F43-B33C-7D5328D71DCC}">
      <dgm:prSet/>
      <dgm:spPr/>
      <dgm:t>
        <a:bodyPr/>
        <a:lstStyle/>
        <a:p>
          <a:pPr algn="ctr" rtl="0"/>
          <a:r>
            <a:rPr lang="nl-NL" dirty="0" smtClean="0"/>
            <a:t>Les 3 Het Immuunsysteem</a:t>
          </a:r>
          <a:endParaRPr lang="nl-NL" dirty="0"/>
        </a:p>
      </dgm:t>
    </dgm:pt>
    <dgm:pt modelId="{D79DB356-5934-42CD-BF21-06BF24763C41}" type="parTrans" cxnId="{6E9DFE7C-0BDF-4A32-A7AE-625711B406C3}">
      <dgm:prSet/>
      <dgm:spPr/>
      <dgm:t>
        <a:bodyPr/>
        <a:lstStyle/>
        <a:p>
          <a:endParaRPr lang="nl-NL"/>
        </a:p>
      </dgm:t>
    </dgm:pt>
    <dgm:pt modelId="{AECA598B-3146-413F-A0A4-F0107D061F17}" type="sibTrans" cxnId="{6E9DFE7C-0BDF-4A32-A7AE-625711B406C3}">
      <dgm:prSet/>
      <dgm:spPr/>
      <dgm:t>
        <a:bodyPr/>
        <a:lstStyle/>
        <a:p>
          <a:endParaRPr lang="nl-NL"/>
        </a:p>
      </dgm:t>
    </dgm:pt>
    <dgm:pt modelId="{D2026588-0525-4CD8-920B-912A7339B737}" type="pres">
      <dgm:prSet presAssocID="{72619CC9-05E3-44E5-A912-033110C95D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F101808-FAFE-4A66-9546-D6AAD3BEAA23}" type="pres">
      <dgm:prSet presAssocID="{F3E3F017-A541-4F43-B33C-7D5328D71DCC}" presName="parentText" presStyleLbl="node1" presStyleIdx="0" presStyleCnt="1" custLinFactNeighborX="461" custLinFactNeighborY="7974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7E9024A-BE99-43C2-BC18-4D4D694BB838}" type="presOf" srcId="{72619CC9-05E3-44E5-A912-033110C95D23}" destId="{D2026588-0525-4CD8-920B-912A7339B737}" srcOrd="0" destOrd="0" presId="urn:microsoft.com/office/officeart/2005/8/layout/vList2"/>
    <dgm:cxn modelId="{6E9DFE7C-0BDF-4A32-A7AE-625711B406C3}" srcId="{72619CC9-05E3-44E5-A912-033110C95D23}" destId="{F3E3F017-A541-4F43-B33C-7D5328D71DCC}" srcOrd="0" destOrd="0" parTransId="{D79DB356-5934-42CD-BF21-06BF24763C41}" sibTransId="{AECA598B-3146-413F-A0A4-F0107D061F17}"/>
    <dgm:cxn modelId="{84341AF6-48DD-4A14-8C24-67C6EABB39D0}" type="presOf" srcId="{F3E3F017-A541-4F43-B33C-7D5328D71DCC}" destId="{0F101808-FAFE-4A66-9546-D6AAD3BEAA23}" srcOrd="0" destOrd="0" presId="urn:microsoft.com/office/officeart/2005/8/layout/vList2"/>
    <dgm:cxn modelId="{EBD23EAB-C1E5-4097-B8CA-2BBBD22BBD62}" type="presParOf" srcId="{D2026588-0525-4CD8-920B-912A7339B737}" destId="{0F101808-FAFE-4A66-9546-D6AAD3BEAA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41BD471-A23B-4261-A11B-D27835E7B6D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6BAC0207-2A81-451B-822C-BFD11441C5C9}">
      <dgm:prSet custT="1"/>
      <dgm:spPr/>
      <dgm:t>
        <a:bodyPr/>
        <a:lstStyle/>
        <a:p>
          <a:pPr algn="ctr" rtl="0"/>
          <a:r>
            <a:rPr lang="nl-NL" sz="4400" dirty="0" smtClean="0"/>
            <a:t>Vaccin tegen </a:t>
          </a:r>
          <a:r>
            <a:rPr lang="nl-NL" sz="4400" dirty="0" err="1" smtClean="0"/>
            <a:t>HIV-virus</a:t>
          </a:r>
          <a:r>
            <a:rPr lang="nl-NL" sz="4400" dirty="0" smtClean="0"/>
            <a:t>: moeilijk</a:t>
          </a:r>
          <a:endParaRPr lang="nl-NL" sz="4400" dirty="0"/>
        </a:p>
      </dgm:t>
    </dgm:pt>
    <dgm:pt modelId="{9C3AD692-78EC-4AB5-A73C-D60B91AC5301}" type="parTrans" cxnId="{53EBFA6B-4CBE-4BC9-853F-D621EFFEA3D5}">
      <dgm:prSet/>
      <dgm:spPr/>
      <dgm:t>
        <a:bodyPr/>
        <a:lstStyle/>
        <a:p>
          <a:endParaRPr lang="nl-NL"/>
        </a:p>
      </dgm:t>
    </dgm:pt>
    <dgm:pt modelId="{41F25C3E-F312-4B2E-B958-096C6CE14B95}" type="sibTrans" cxnId="{53EBFA6B-4CBE-4BC9-853F-D621EFFEA3D5}">
      <dgm:prSet/>
      <dgm:spPr/>
      <dgm:t>
        <a:bodyPr/>
        <a:lstStyle/>
        <a:p>
          <a:endParaRPr lang="nl-NL"/>
        </a:p>
      </dgm:t>
    </dgm:pt>
    <dgm:pt modelId="{DB704635-7B2B-47D1-A18A-A20A8978DFF8}" type="pres">
      <dgm:prSet presAssocID="{D41BD471-A23B-4261-A11B-D27835E7B6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DF9C618-B607-4E74-9A45-71C018E0705C}" type="pres">
      <dgm:prSet presAssocID="{6BAC0207-2A81-451B-822C-BFD11441C5C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3EBFA6B-4CBE-4BC9-853F-D621EFFEA3D5}" srcId="{D41BD471-A23B-4261-A11B-D27835E7B6DA}" destId="{6BAC0207-2A81-451B-822C-BFD11441C5C9}" srcOrd="0" destOrd="0" parTransId="{9C3AD692-78EC-4AB5-A73C-D60B91AC5301}" sibTransId="{41F25C3E-F312-4B2E-B958-096C6CE14B95}"/>
    <dgm:cxn modelId="{CE33BE90-7D17-4FB7-9D36-AEACFD2BE34F}" type="presOf" srcId="{D41BD471-A23B-4261-A11B-D27835E7B6DA}" destId="{DB704635-7B2B-47D1-A18A-A20A8978DFF8}" srcOrd="0" destOrd="0" presId="urn:microsoft.com/office/officeart/2005/8/layout/vList2"/>
    <dgm:cxn modelId="{4E140788-8B88-4EF8-96FC-2C9F4B4E54AD}" type="presOf" srcId="{6BAC0207-2A81-451B-822C-BFD11441C5C9}" destId="{ADF9C618-B607-4E74-9A45-71C018E0705C}" srcOrd="0" destOrd="0" presId="urn:microsoft.com/office/officeart/2005/8/layout/vList2"/>
    <dgm:cxn modelId="{2F2E9858-E51A-4BB8-8BF6-4517FD72CD1F}" type="presParOf" srcId="{DB704635-7B2B-47D1-A18A-A20A8978DFF8}" destId="{ADF9C618-B607-4E74-9A45-71C018E070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A13BC9A-1D9F-4ADC-875A-574049376A53}" type="doc">
      <dgm:prSet loTypeId="urn:microsoft.com/office/officeart/2005/8/layout/matrix3" loCatId="matrix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1E4BB80A-2C0D-412C-95E8-2DE26C1D848A}">
      <dgm:prSet/>
      <dgm:spPr/>
      <dgm:t>
        <a:bodyPr/>
        <a:lstStyle/>
        <a:p>
          <a:pPr rtl="0"/>
          <a:r>
            <a:rPr lang="nl-NL" b="1" dirty="0" smtClean="0"/>
            <a:t>Veroorzaakt Aids</a:t>
          </a:r>
          <a:endParaRPr lang="nl-NL" dirty="0"/>
        </a:p>
      </dgm:t>
    </dgm:pt>
    <dgm:pt modelId="{4BDE4008-4469-45CD-B448-097C04A8479D}" type="parTrans" cxnId="{6EB7F95F-2536-4D20-B8F0-4E895FF70840}">
      <dgm:prSet/>
      <dgm:spPr/>
      <dgm:t>
        <a:bodyPr/>
        <a:lstStyle/>
        <a:p>
          <a:endParaRPr lang="nl-NL"/>
        </a:p>
      </dgm:t>
    </dgm:pt>
    <dgm:pt modelId="{3B9E9D6B-873A-48CE-B766-62A127DEB78A}" type="sibTrans" cxnId="{6EB7F95F-2536-4D20-B8F0-4E895FF70840}">
      <dgm:prSet/>
      <dgm:spPr/>
      <dgm:t>
        <a:bodyPr/>
        <a:lstStyle/>
        <a:p>
          <a:endParaRPr lang="nl-NL"/>
        </a:p>
      </dgm:t>
    </dgm:pt>
    <dgm:pt modelId="{B5241160-BFFD-471B-803F-913DB0A32D6B}">
      <dgm:prSet/>
      <dgm:spPr/>
      <dgm:t>
        <a:bodyPr/>
        <a:lstStyle/>
        <a:p>
          <a:pPr rtl="0"/>
          <a:r>
            <a:rPr lang="nl-NL" b="1" dirty="0" smtClean="0"/>
            <a:t>Muteert zo snel </a:t>
          </a:r>
          <a:r>
            <a:rPr lang="nl-NL" b="1" dirty="0" smtClean="0">
              <a:sym typeface="Wingdings"/>
            </a:rPr>
            <a:t></a:t>
          </a:r>
          <a:r>
            <a:rPr lang="nl-NL" b="1" dirty="0" smtClean="0"/>
            <a:t> er zijn geen vaccins voor</a:t>
          </a:r>
          <a:endParaRPr lang="nl-NL" dirty="0"/>
        </a:p>
      </dgm:t>
    </dgm:pt>
    <dgm:pt modelId="{F17C4984-D81E-4796-9F76-985FA48BE006}" type="parTrans" cxnId="{5E8181A3-5018-4905-AC0F-0B16F5FAD5D8}">
      <dgm:prSet/>
      <dgm:spPr/>
      <dgm:t>
        <a:bodyPr/>
        <a:lstStyle/>
        <a:p>
          <a:endParaRPr lang="nl-NL"/>
        </a:p>
      </dgm:t>
    </dgm:pt>
    <dgm:pt modelId="{F6DE134B-FF4A-4183-80FE-8381C2962CE0}" type="sibTrans" cxnId="{5E8181A3-5018-4905-AC0F-0B16F5FAD5D8}">
      <dgm:prSet/>
      <dgm:spPr/>
      <dgm:t>
        <a:bodyPr/>
        <a:lstStyle/>
        <a:p>
          <a:endParaRPr lang="nl-NL"/>
        </a:p>
      </dgm:t>
    </dgm:pt>
    <dgm:pt modelId="{B49F159E-F45E-432D-BE59-E019290248C1}">
      <dgm:prSet/>
      <dgm:spPr/>
      <dgm:t>
        <a:bodyPr/>
        <a:lstStyle/>
        <a:p>
          <a:pPr rtl="0"/>
          <a:r>
            <a:rPr lang="nl-NL" b="1" dirty="0" smtClean="0"/>
            <a:t>Het virus tast de lymfocyten aan</a:t>
          </a:r>
          <a:endParaRPr lang="nl-NL" dirty="0"/>
        </a:p>
      </dgm:t>
    </dgm:pt>
    <dgm:pt modelId="{EDD4AE19-E54B-4EEF-B26B-CA8CAD97A5EA}" type="parTrans" cxnId="{C22838AE-D6A6-4842-8EC0-2F17D2CACF2E}">
      <dgm:prSet/>
      <dgm:spPr/>
      <dgm:t>
        <a:bodyPr/>
        <a:lstStyle/>
        <a:p>
          <a:endParaRPr lang="nl-NL"/>
        </a:p>
      </dgm:t>
    </dgm:pt>
    <dgm:pt modelId="{107A6759-EBF7-4D69-AE20-DEF3A42E156E}" type="sibTrans" cxnId="{C22838AE-D6A6-4842-8EC0-2F17D2CACF2E}">
      <dgm:prSet/>
      <dgm:spPr/>
      <dgm:t>
        <a:bodyPr/>
        <a:lstStyle/>
        <a:p>
          <a:endParaRPr lang="nl-NL"/>
        </a:p>
      </dgm:t>
    </dgm:pt>
    <dgm:pt modelId="{72A29FC1-7217-4B5A-B2DC-8018E58A5AAA}">
      <dgm:prSet/>
      <dgm:spPr/>
      <dgm:t>
        <a:bodyPr/>
        <a:lstStyle/>
        <a:p>
          <a:pPr rtl="0"/>
          <a:r>
            <a:rPr lang="nl-NL" b="1" dirty="0" smtClean="0"/>
            <a:t>De medicijnen tegen Aids zijn sterk verbeterd..</a:t>
          </a:r>
          <a:endParaRPr lang="nl-NL" b="1" dirty="0"/>
        </a:p>
      </dgm:t>
    </dgm:pt>
    <dgm:pt modelId="{272B307A-0AFA-4637-A03D-BD146599BF8E}" type="parTrans" cxnId="{7E6DA613-BDA3-4D01-9230-12219245FD01}">
      <dgm:prSet/>
      <dgm:spPr/>
      <dgm:t>
        <a:bodyPr/>
        <a:lstStyle/>
        <a:p>
          <a:endParaRPr lang="nl-NL"/>
        </a:p>
      </dgm:t>
    </dgm:pt>
    <dgm:pt modelId="{E295DB11-08D8-4341-9088-70CEB8D5D5A0}" type="sibTrans" cxnId="{7E6DA613-BDA3-4D01-9230-12219245FD01}">
      <dgm:prSet/>
      <dgm:spPr/>
      <dgm:t>
        <a:bodyPr/>
        <a:lstStyle/>
        <a:p>
          <a:endParaRPr lang="nl-NL"/>
        </a:p>
      </dgm:t>
    </dgm:pt>
    <dgm:pt modelId="{6557AE37-01C6-4A41-A5A1-980735278C88}" type="pres">
      <dgm:prSet presAssocID="{0A13BC9A-1D9F-4ADC-875A-574049376A5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171AA2F-01EA-4848-B4B2-74C1CD4FCCB2}" type="pres">
      <dgm:prSet presAssocID="{0A13BC9A-1D9F-4ADC-875A-574049376A53}" presName="diamond" presStyleLbl="bgShp" presStyleIdx="0" presStyleCnt="1"/>
      <dgm:spPr/>
    </dgm:pt>
    <dgm:pt modelId="{53EBBB8B-CA5C-4A61-966B-C39B4E0026C7}" type="pres">
      <dgm:prSet presAssocID="{0A13BC9A-1D9F-4ADC-875A-574049376A5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CC1683C-2695-41B6-8AF8-C74F01E8BAE5}" type="pres">
      <dgm:prSet presAssocID="{0A13BC9A-1D9F-4ADC-875A-574049376A5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557869E-6310-4C03-A36A-47689AE16953}" type="pres">
      <dgm:prSet presAssocID="{0A13BC9A-1D9F-4ADC-875A-574049376A5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935D3BE-3206-43B0-A555-DAF4B5700475}" type="pres">
      <dgm:prSet presAssocID="{0A13BC9A-1D9F-4ADC-875A-574049376A5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DE7BF16-E4C4-4022-A22A-D6E28DE4F9CF}" type="presOf" srcId="{1E4BB80A-2C0D-412C-95E8-2DE26C1D848A}" destId="{53EBBB8B-CA5C-4A61-966B-C39B4E0026C7}" srcOrd="0" destOrd="0" presId="urn:microsoft.com/office/officeart/2005/8/layout/matrix3"/>
    <dgm:cxn modelId="{5D5C8F2B-B521-4035-81A3-E66383773CEA}" type="presOf" srcId="{72A29FC1-7217-4B5A-B2DC-8018E58A5AAA}" destId="{9935D3BE-3206-43B0-A555-DAF4B5700475}" srcOrd="0" destOrd="0" presId="urn:microsoft.com/office/officeart/2005/8/layout/matrix3"/>
    <dgm:cxn modelId="{7B650BB9-EE2E-4F55-BD76-4C670462C5E3}" type="presOf" srcId="{B5241160-BFFD-471B-803F-913DB0A32D6B}" destId="{1CC1683C-2695-41B6-8AF8-C74F01E8BAE5}" srcOrd="0" destOrd="0" presId="urn:microsoft.com/office/officeart/2005/8/layout/matrix3"/>
    <dgm:cxn modelId="{5E8181A3-5018-4905-AC0F-0B16F5FAD5D8}" srcId="{0A13BC9A-1D9F-4ADC-875A-574049376A53}" destId="{B5241160-BFFD-471B-803F-913DB0A32D6B}" srcOrd="1" destOrd="0" parTransId="{F17C4984-D81E-4796-9F76-985FA48BE006}" sibTransId="{F6DE134B-FF4A-4183-80FE-8381C2962CE0}"/>
    <dgm:cxn modelId="{C22838AE-D6A6-4842-8EC0-2F17D2CACF2E}" srcId="{0A13BC9A-1D9F-4ADC-875A-574049376A53}" destId="{B49F159E-F45E-432D-BE59-E019290248C1}" srcOrd="2" destOrd="0" parTransId="{EDD4AE19-E54B-4EEF-B26B-CA8CAD97A5EA}" sibTransId="{107A6759-EBF7-4D69-AE20-DEF3A42E156E}"/>
    <dgm:cxn modelId="{DAFA4FD7-C008-4CCC-BA87-D5F7839D7AE8}" type="presOf" srcId="{B49F159E-F45E-432D-BE59-E019290248C1}" destId="{4557869E-6310-4C03-A36A-47689AE16953}" srcOrd="0" destOrd="0" presId="urn:microsoft.com/office/officeart/2005/8/layout/matrix3"/>
    <dgm:cxn modelId="{D1CEEF24-9C7F-459E-B511-FA2E8ADC2218}" type="presOf" srcId="{0A13BC9A-1D9F-4ADC-875A-574049376A53}" destId="{6557AE37-01C6-4A41-A5A1-980735278C88}" srcOrd="0" destOrd="0" presId="urn:microsoft.com/office/officeart/2005/8/layout/matrix3"/>
    <dgm:cxn modelId="{7E6DA613-BDA3-4D01-9230-12219245FD01}" srcId="{0A13BC9A-1D9F-4ADC-875A-574049376A53}" destId="{72A29FC1-7217-4B5A-B2DC-8018E58A5AAA}" srcOrd="3" destOrd="0" parTransId="{272B307A-0AFA-4637-A03D-BD146599BF8E}" sibTransId="{E295DB11-08D8-4341-9088-70CEB8D5D5A0}"/>
    <dgm:cxn modelId="{6EB7F95F-2536-4D20-B8F0-4E895FF70840}" srcId="{0A13BC9A-1D9F-4ADC-875A-574049376A53}" destId="{1E4BB80A-2C0D-412C-95E8-2DE26C1D848A}" srcOrd="0" destOrd="0" parTransId="{4BDE4008-4469-45CD-B448-097C04A8479D}" sibTransId="{3B9E9D6B-873A-48CE-B766-62A127DEB78A}"/>
    <dgm:cxn modelId="{8C9F95B8-2198-4305-AE47-973C649E801E}" type="presParOf" srcId="{6557AE37-01C6-4A41-A5A1-980735278C88}" destId="{0171AA2F-01EA-4848-B4B2-74C1CD4FCCB2}" srcOrd="0" destOrd="0" presId="urn:microsoft.com/office/officeart/2005/8/layout/matrix3"/>
    <dgm:cxn modelId="{112B96EB-5AD5-4823-848B-424BA430B570}" type="presParOf" srcId="{6557AE37-01C6-4A41-A5A1-980735278C88}" destId="{53EBBB8B-CA5C-4A61-966B-C39B4E0026C7}" srcOrd="1" destOrd="0" presId="urn:microsoft.com/office/officeart/2005/8/layout/matrix3"/>
    <dgm:cxn modelId="{ADBF3D25-D65A-42F1-8BC5-904591296D01}" type="presParOf" srcId="{6557AE37-01C6-4A41-A5A1-980735278C88}" destId="{1CC1683C-2695-41B6-8AF8-C74F01E8BAE5}" srcOrd="2" destOrd="0" presId="urn:microsoft.com/office/officeart/2005/8/layout/matrix3"/>
    <dgm:cxn modelId="{676571A5-0762-4E40-8BFF-6B4D571B11AC}" type="presParOf" srcId="{6557AE37-01C6-4A41-A5A1-980735278C88}" destId="{4557869E-6310-4C03-A36A-47689AE16953}" srcOrd="3" destOrd="0" presId="urn:microsoft.com/office/officeart/2005/8/layout/matrix3"/>
    <dgm:cxn modelId="{0753A25C-84C5-464B-853F-CFFBC868B27C}" type="presParOf" srcId="{6557AE37-01C6-4A41-A5A1-980735278C88}" destId="{9935D3BE-3206-43B0-A555-DAF4B570047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141A3AC-957C-4221-A99A-659100C6FB43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0FEDA8C9-1261-4C55-B1E9-09B0500F58E3}">
      <dgm:prSet/>
      <dgm:spPr/>
      <dgm:t>
        <a:bodyPr/>
        <a:lstStyle/>
        <a:p>
          <a:pPr algn="ctr" rtl="0"/>
          <a:r>
            <a:rPr lang="nl-NL" smtClean="0"/>
            <a:t>Vaccins tegen verslavingen</a:t>
          </a:r>
          <a:endParaRPr lang="nl-NL"/>
        </a:p>
      </dgm:t>
    </dgm:pt>
    <dgm:pt modelId="{AF66C2DF-285C-4DE3-9BF2-C7DB5E6FB1A2}" type="parTrans" cxnId="{516C24C1-9B0B-4C29-9F04-CF744CE408BE}">
      <dgm:prSet/>
      <dgm:spPr/>
      <dgm:t>
        <a:bodyPr/>
        <a:lstStyle/>
        <a:p>
          <a:endParaRPr lang="nl-NL"/>
        </a:p>
      </dgm:t>
    </dgm:pt>
    <dgm:pt modelId="{473A36F5-A30B-4A2E-BB6B-E1CEF5B8764D}" type="sibTrans" cxnId="{516C24C1-9B0B-4C29-9F04-CF744CE408BE}">
      <dgm:prSet/>
      <dgm:spPr/>
      <dgm:t>
        <a:bodyPr/>
        <a:lstStyle/>
        <a:p>
          <a:endParaRPr lang="nl-NL"/>
        </a:p>
      </dgm:t>
    </dgm:pt>
    <dgm:pt modelId="{1B8F8C1F-00C3-473A-8360-5B819AD0C8CE}" type="pres">
      <dgm:prSet presAssocID="{F141A3AC-957C-4221-A99A-659100C6FB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4675979-335C-4E1B-B5AA-D017474860C6}" type="pres">
      <dgm:prSet presAssocID="{0FEDA8C9-1261-4C55-B1E9-09B0500F58E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560B8C9-679D-4761-AB12-B28B917A59C9}" type="presOf" srcId="{F141A3AC-957C-4221-A99A-659100C6FB43}" destId="{1B8F8C1F-00C3-473A-8360-5B819AD0C8CE}" srcOrd="0" destOrd="0" presId="urn:microsoft.com/office/officeart/2005/8/layout/vList2"/>
    <dgm:cxn modelId="{363E6501-CD89-4BD4-ACCE-25717285738E}" type="presOf" srcId="{0FEDA8C9-1261-4C55-B1E9-09B0500F58E3}" destId="{24675979-335C-4E1B-B5AA-D017474860C6}" srcOrd="0" destOrd="0" presId="urn:microsoft.com/office/officeart/2005/8/layout/vList2"/>
    <dgm:cxn modelId="{516C24C1-9B0B-4C29-9F04-CF744CE408BE}" srcId="{F141A3AC-957C-4221-A99A-659100C6FB43}" destId="{0FEDA8C9-1261-4C55-B1E9-09B0500F58E3}" srcOrd="0" destOrd="0" parTransId="{AF66C2DF-285C-4DE3-9BF2-C7DB5E6FB1A2}" sibTransId="{473A36F5-A30B-4A2E-BB6B-E1CEF5B8764D}"/>
    <dgm:cxn modelId="{843441AF-7D13-48A4-89AE-DE05935DD14C}" type="presParOf" srcId="{1B8F8C1F-00C3-473A-8360-5B819AD0C8CE}" destId="{24675979-335C-4E1B-B5AA-D017474860C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D030767-63F5-4D49-986D-438F169D98D8}" type="doc">
      <dgm:prSet loTypeId="urn:microsoft.com/office/officeart/2005/8/layout/target3" loCatId="relationship" qsTypeId="urn:microsoft.com/office/officeart/2005/8/quickstyle/simple5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EEB457F8-DC1F-4B86-96DC-FAF54F6E17F3}">
      <dgm:prSet custT="1"/>
      <dgm:spPr/>
      <dgm:t>
        <a:bodyPr/>
        <a:lstStyle/>
        <a:p>
          <a:pPr rtl="0"/>
          <a:r>
            <a:rPr lang="nl-NL" sz="2000" dirty="0" smtClean="0"/>
            <a:t>Immuunsysteem maakt antistoffen die zich hechten aan de verslavende stof</a:t>
          </a:r>
          <a:endParaRPr lang="nl-NL" sz="2000" dirty="0"/>
        </a:p>
      </dgm:t>
    </dgm:pt>
    <dgm:pt modelId="{D74BBCB1-E6F8-4FF1-A03A-E003E79F6B4F}" type="parTrans" cxnId="{8D1633CE-D899-4CFE-BC1D-7890E6369957}">
      <dgm:prSet/>
      <dgm:spPr/>
      <dgm:t>
        <a:bodyPr/>
        <a:lstStyle/>
        <a:p>
          <a:endParaRPr lang="nl-NL"/>
        </a:p>
      </dgm:t>
    </dgm:pt>
    <dgm:pt modelId="{12B53C2B-2CA4-4C1C-8273-848E50CC5B92}" type="sibTrans" cxnId="{8D1633CE-D899-4CFE-BC1D-7890E6369957}">
      <dgm:prSet/>
      <dgm:spPr/>
      <dgm:t>
        <a:bodyPr/>
        <a:lstStyle/>
        <a:p>
          <a:endParaRPr lang="nl-NL"/>
        </a:p>
      </dgm:t>
    </dgm:pt>
    <dgm:pt modelId="{F55F5F0A-7173-4610-A683-111C3CEB90E0}">
      <dgm:prSet custT="1"/>
      <dgm:spPr/>
      <dgm:t>
        <a:bodyPr/>
        <a:lstStyle/>
        <a:p>
          <a:pPr rtl="0"/>
          <a:r>
            <a:rPr lang="nl-NL" sz="2000" dirty="0" err="1" smtClean="0"/>
            <a:t>Hersenbarriere</a:t>
          </a:r>
          <a:r>
            <a:rPr lang="nl-NL" sz="2000" dirty="0" smtClean="0"/>
            <a:t> kan niet gepasseerd worden</a:t>
          </a:r>
          <a:endParaRPr lang="nl-NL" sz="2000" dirty="0"/>
        </a:p>
      </dgm:t>
    </dgm:pt>
    <dgm:pt modelId="{C0A41918-FD5D-4E53-85F7-6CDDEB918AD3}" type="parTrans" cxnId="{1C89B01C-6578-4BFE-B148-E511791CCF90}">
      <dgm:prSet/>
      <dgm:spPr/>
      <dgm:t>
        <a:bodyPr/>
        <a:lstStyle/>
        <a:p>
          <a:endParaRPr lang="nl-NL"/>
        </a:p>
      </dgm:t>
    </dgm:pt>
    <dgm:pt modelId="{0CDAFB0A-072E-40DC-BA62-6D6FA5E682E9}" type="sibTrans" cxnId="{1C89B01C-6578-4BFE-B148-E511791CCF90}">
      <dgm:prSet/>
      <dgm:spPr/>
      <dgm:t>
        <a:bodyPr/>
        <a:lstStyle/>
        <a:p>
          <a:endParaRPr lang="nl-NL"/>
        </a:p>
      </dgm:t>
    </dgm:pt>
    <dgm:pt modelId="{78A784E4-9BBB-42F1-AEF3-E171DBB9A382}">
      <dgm:prSet custT="1"/>
      <dgm:spPr/>
      <dgm:t>
        <a:bodyPr/>
        <a:lstStyle/>
        <a:p>
          <a:pPr rtl="0"/>
          <a:r>
            <a:rPr lang="nl-NL" sz="2000" dirty="0" smtClean="0"/>
            <a:t>Verslavende stof heeft geen effect</a:t>
          </a:r>
          <a:endParaRPr lang="nl-NL" sz="2000" dirty="0"/>
        </a:p>
      </dgm:t>
    </dgm:pt>
    <dgm:pt modelId="{09538429-BB8C-46B4-9B4B-4ABBFC82C9DF}" type="parTrans" cxnId="{F37B97CE-6CE9-4F87-ABA3-F73347A2E078}">
      <dgm:prSet/>
      <dgm:spPr/>
      <dgm:t>
        <a:bodyPr/>
        <a:lstStyle/>
        <a:p>
          <a:endParaRPr lang="nl-NL"/>
        </a:p>
      </dgm:t>
    </dgm:pt>
    <dgm:pt modelId="{541B4C2E-F04C-4C70-AB68-DF1696BA49D9}" type="sibTrans" cxnId="{F37B97CE-6CE9-4F87-ABA3-F73347A2E078}">
      <dgm:prSet/>
      <dgm:spPr/>
      <dgm:t>
        <a:bodyPr/>
        <a:lstStyle/>
        <a:p>
          <a:endParaRPr lang="nl-NL"/>
        </a:p>
      </dgm:t>
    </dgm:pt>
    <dgm:pt modelId="{FDA39680-F1B9-457E-9329-7B0E781D65F0}">
      <dgm:prSet custT="1"/>
      <dgm:spPr/>
      <dgm:t>
        <a:bodyPr/>
        <a:lstStyle/>
        <a:p>
          <a:pPr rtl="0"/>
          <a:r>
            <a:rPr lang="nl-NL" sz="2000" dirty="0" smtClean="0"/>
            <a:t>Nicotine – cocaïne – heroïne </a:t>
          </a:r>
          <a:endParaRPr lang="nl-NL" sz="2000" dirty="0"/>
        </a:p>
      </dgm:t>
    </dgm:pt>
    <dgm:pt modelId="{DF4908CA-03D0-4712-88A5-D58C7E4B80B4}" type="parTrans" cxnId="{38CDB85C-06D1-47C7-85D5-15A3B9EC1111}">
      <dgm:prSet/>
      <dgm:spPr/>
      <dgm:t>
        <a:bodyPr/>
        <a:lstStyle/>
        <a:p>
          <a:endParaRPr lang="nl-NL"/>
        </a:p>
      </dgm:t>
    </dgm:pt>
    <dgm:pt modelId="{8A22D1A0-912D-44F1-850D-E95CE049C027}" type="sibTrans" cxnId="{38CDB85C-06D1-47C7-85D5-15A3B9EC1111}">
      <dgm:prSet/>
      <dgm:spPr/>
      <dgm:t>
        <a:bodyPr/>
        <a:lstStyle/>
        <a:p>
          <a:endParaRPr lang="nl-NL"/>
        </a:p>
      </dgm:t>
    </dgm:pt>
    <dgm:pt modelId="{28E1FD0E-F805-4B91-92AF-E741569BC9AD}" type="pres">
      <dgm:prSet presAssocID="{2D030767-63F5-4D49-986D-438F169D98D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5B7A7AE-5590-44EE-B923-66BC0752460C}" type="pres">
      <dgm:prSet presAssocID="{EEB457F8-DC1F-4B86-96DC-FAF54F6E17F3}" presName="circle1" presStyleLbl="node1" presStyleIdx="0" presStyleCnt="4"/>
      <dgm:spPr/>
    </dgm:pt>
    <dgm:pt modelId="{BE6C3C9C-D866-4C1C-A20C-F372081ADCFC}" type="pres">
      <dgm:prSet presAssocID="{EEB457F8-DC1F-4B86-96DC-FAF54F6E17F3}" presName="space" presStyleCnt="0"/>
      <dgm:spPr/>
    </dgm:pt>
    <dgm:pt modelId="{76824A13-1206-4DF4-B584-8E8AB691BB7B}" type="pres">
      <dgm:prSet presAssocID="{EEB457F8-DC1F-4B86-96DC-FAF54F6E17F3}" presName="rect1" presStyleLbl="alignAcc1" presStyleIdx="0" presStyleCnt="4"/>
      <dgm:spPr/>
      <dgm:t>
        <a:bodyPr/>
        <a:lstStyle/>
        <a:p>
          <a:endParaRPr lang="nl-NL"/>
        </a:p>
      </dgm:t>
    </dgm:pt>
    <dgm:pt modelId="{ED5375C1-2AD4-4B67-A590-337E6492BF99}" type="pres">
      <dgm:prSet presAssocID="{F55F5F0A-7173-4610-A683-111C3CEB90E0}" presName="vertSpace2" presStyleLbl="node1" presStyleIdx="0" presStyleCnt="4"/>
      <dgm:spPr/>
    </dgm:pt>
    <dgm:pt modelId="{E1B9FF69-760B-47D2-8F79-A8EE04C19194}" type="pres">
      <dgm:prSet presAssocID="{F55F5F0A-7173-4610-A683-111C3CEB90E0}" presName="circle2" presStyleLbl="node1" presStyleIdx="1" presStyleCnt="4"/>
      <dgm:spPr/>
    </dgm:pt>
    <dgm:pt modelId="{C8237C7B-9405-4387-85E5-60062CF2853B}" type="pres">
      <dgm:prSet presAssocID="{F55F5F0A-7173-4610-A683-111C3CEB90E0}" presName="rect2" presStyleLbl="alignAcc1" presStyleIdx="1" presStyleCnt="4"/>
      <dgm:spPr/>
      <dgm:t>
        <a:bodyPr/>
        <a:lstStyle/>
        <a:p>
          <a:endParaRPr lang="nl-NL"/>
        </a:p>
      </dgm:t>
    </dgm:pt>
    <dgm:pt modelId="{E0BA9605-A3C3-4FE5-8C07-723F098134ED}" type="pres">
      <dgm:prSet presAssocID="{78A784E4-9BBB-42F1-AEF3-E171DBB9A382}" presName="vertSpace3" presStyleLbl="node1" presStyleIdx="1" presStyleCnt="4"/>
      <dgm:spPr/>
    </dgm:pt>
    <dgm:pt modelId="{E2CC083C-B1A9-4C0C-9B2E-77E3ED9C2A07}" type="pres">
      <dgm:prSet presAssocID="{78A784E4-9BBB-42F1-AEF3-E171DBB9A382}" presName="circle3" presStyleLbl="node1" presStyleIdx="2" presStyleCnt="4"/>
      <dgm:spPr/>
    </dgm:pt>
    <dgm:pt modelId="{28FC32D5-B6E8-4A01-86C1-A97C92A6493C}" type="pres">
      <dgm:prSet presAssocID="{78A784E4-9BBB-42F1-AEF3-E171DBB9A382}" presName="rect3" presStyleLbl="alignAcc1" presStyleIdx="2" presStyleCnt="4"/>
      <dgm:spPr/>
      <dgm:t>
        <a:bodyPr/>
        <a:lstStyle/>
        <a:p>
          <a:endParaRPr lang="nl-NL"/>
        </a:p>
      </dgm:t>
    </dgm:pt>
    <dgm:pt modelId="{289EB90B-47B6-426A-93EA-47EF8674AFD3}" type="pres">
      <dgm:prSet presAssocID="{FDA39680-F1B9-457E-9329-7B0E781D65F0}" presName="vertSpace4" presStyleLbl="node1" presStyleIdx="2" presStyleCnt="4"/>
      <dgm:spPr/>
    </dgm:pt>
    <dgm:pt modelId="{E91C5042-531E-47A8-B0D0-9E78EC9E7346}" type="pres">
      <dgm:prSet presAssocID="{FDA39680-F1B9-457E-9329-7B0E781D65F0}" presName="circle4" presStyleLbl="node1" presStyleIdx="3" presStyleCnt="4"/>
      <dgm:spPr/>
    </dgm:pt>
    <dgm:pt modelId="{CF702AA9-FE92-4766-818C-C100F13E4988}" type="pres">
      <dgm:prSet presAssocID="{FDA39680-F1B9-457E-9329-7B0E781D65F0}" presName="rect4" presStyleLbl="alignAcc1" presStyleIdx="3" presStyleCnt="4"/>
      <dgm:spPr/>
      <dgm:t>
        <a:bodyPr/>
        <a:lstStyle/>
        <a:p>
          <a:endParaRPr lang="nl-NL"/>
        </a:p>
      </dgm:t>
    </dgm:pt>
    <dgm:pt modelId="{61F20B6F-3A28-4808-8BD0-44436FEAA042}" type="pres">
      <dgm:prSet presAssocID="{EEB457F8-DC1F-4B86-96DC-FAF54F6E17F3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B173FCD-976F-4F20-9031-247A5F90A1B5}" type="pres">
      <dgm:prSet presAssocID="{F55F5F0A-7173-4610-A683-111C3CEB90E0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2545A55-6BCA-4CAE-8763-2D3F1133538D}" type="pres">
      <dgm:prSet presAssocID="{78A784E4-9BBB-42F1-AEF3-E171DBB9A382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8016A83-6E80-4D02-9B9D-BBA564B9DBA3}" type="pres">
      <dgm:prSet presAssocID="{FDA39680-F1B9-457E-9329-7B0E781D65F0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C89B01C-6578-4BFE-B148-E511791CCF90}" srcId="{2D030767-63F5-4D49-986D-438F169D98D8}" destId="{F55F5F0A-7173-4610-A683-111C3CEB90E0}" srcOrd="1" destOrd="0" parTransId="{C0A41918-FD5D-4E53-85F7-6CDDEB918AD3}" sibTransId="{0CDAFB0A-072E-40DC-BA62-6D6FA5E682E9}"/>
    <dgm:cxn modelId="{F37B97CE-6CE9-4F87-ABA3-F73347A2E078}" srcId="{2D030767-63F5-4D49-986D-438F169D98D8}" destId="{78A784E4-9BBB-42F1-AEF3-E171DBB9A382}" srcOrd="2" destOrd="0" parTransId="{09538429-BB8C-46B4-9B4B-4ABBFC82C9DF}" sibTransId="{541B4C2E-F04C-4C70-AB68-DF1696BA49D9}"/>
    <dgm:cxn modelId="{E55E9ADC-B9FA-4702-96A9-C5D2F46B9329}" type="presOf" srcId="{EEB457F8-DC1F-4B86-96DC-FAF54F6E17F3}" destId="{76824A13-1206-4DF4-B584-8E8AB691BB7B}" srcOrd="0" destOrd="0" presId="urn:microsoft.com/office/officeart/2005/8/layout/target3"/>
    <dgm:cxn modelId="{8D1633CE-D899-4CFE-BC1D-7890E6369957}" srcId="{2D030767-63F5-4D49-986D-438F169D98D8}" destId="{EEB457F8-DC1F-4B86-96DC-FAF54F6E17F3}" srcOrd="0" destOrd="0" parTransId="{D74BBCB1-E6F8-4FF1-A03A-E003E79F6B4F}" sibTransId="{12B53C2B-2CA4-4C1C-8273-848E50CC5B92}"/>
    <dgm:cxn modelId="{38CDB85C-06D1-47C7-85D5-15A3B9EC1111}" srcId="{2D030767-63F5-4D49-986D-438F169D98D8}" destId="{FDA39680-F1B9-457E-9329-7B0E781D65F0}" srcOrd="3" destOrd="0" parTransId="{DF4908CA-03D0-4712-88A5-D58C7E4B80B4}" sibTransId="{8A22D1A0-912D-44F1-850D-E95CE049C027}"/>
    <dgm:cxn modelId="{97EE9CF2-F653-4F55-8D27-C592A282068F}" type="presOf" srcId="{FDA39680-F1B9-457E-9329-7B0E781D65F0}" destId="{CF702AA9-FE92-4766-818C-C100F13E4988}" srcOrd="0" destOrd="0" presId="urn:microsoft.com/office/officeart/2005/8/layout/target3"/>
    <dgm:cxn modelId="{74332806-E6AD-4C0F-86FD-A9DCA2080D16}" type="presOf" srcId="{EEB457F8-DC1F-4B86-96DC-FAF54F6E17F3}" destId="{61F20B6F-3A28-4808-8BD0-44436FEAA042}" srcOrd="1" destOrd="0" presId="urn:microsoft.com/office/officeart/2005/8/layout/target3"/>
    <dgm:cxn modelId="{5997D8AE-BF97-42CA-820A-F6D76860B2AA}" type="presOf" srcId="{F55F5F0A-7173-4610-A683-111C3CEB90E0}" destId="{C8237C7B-9405-4387-85E5-60062CF2853B}" srcOrd="0" destOrd="0" presId="urn:microsoft.com/office/officeart/2005/8/layout/target3"/>
    <dgm:cxn modelId="{85BD49DA-C833-4B66-A01F-BDCEA867ACF1}" type="presOf" srcId="{2D030767-63F5-4D49-986D-438F169D98D8}" destId="{28E1FD0E-F805-4B91-92AF-E741569BC9AD}" srcOrd="0" destOrd="0" presId="urn:microsoft.com/office/officeart/2005/8/layout/target3"/>
    <dgm:cxn modelId="{DD5F1800-DFAD-4A8E-94CF-8B4174A6A7BD}" type="presOf" srcId="{FDA39680-F1B9-457E-9329-7B0E781D65F0}" destId="{88016A83-6E80-4D02-9B9D-BBA564B9DBA3}" srcOrd="1" destOrd="0" presId="urn:microsoft.com/office/officeart/2005/8/layout/target3"/>
    <dgm:cxn modelId="{93E8EFED-096E-4AEE-8E70-0536FF4920E0}" type="presOf" srcId="{78A784E4-9BBB-42F1-AEF3-E171DBB9A382}" destId="{B2545A55-6BCA-4CAE-8763-2D3F1133538D}" srcOrd="1" destOrd="0" presId="urn:microsoft.com/office/officeart/2005/8/layout/target3"/>
    <dgm:cxn modelId="{A8E5EEA2-4FA3-43DE-BDE2-3224F284EA90}" type="presOf" srcId="{78A784E4-9BBB-42F1-AEF3-E171DBB9A382}" destId="{28FC32D5-B6E8-4A01-86C1-A97C92A6493C}" srcOrd="0" destOrd="0" presId="urn:microsoft.com/office/officeart/2005/8/layout/target3"/>
    <dgm:cxn modelId="{2765B6B2-F8C7-4F36-AFF2-0C5125059EE4}" type="presOf" srcId="{F55F5F0A-7173-4610-A683-111C3CEB90E0}" destId="{AB173FCD-976F-4F20-9031-247A5F90A1B5}" srcOrd="1" destOrd="0" presId="urn:microsoft.com/office/officeart/2005/8/layout/target3"/>
    <dgm:cxn modelId="{80FB7536-BFA0-4FD4-BDE2-DA01B6D060D6}" type="presParOf" srcId="{28E1FD0E-F805-4B91-92AF-E741569BC9AD}" destId="{95B7A7AE-5590-44EE-B923-66BC0752460C}" srcOrd="0" destOrd="0" presId="urn:microsoft.com/office/officeart/2005/8/layout/target3"/>
    <dgm:cxn modelId="{443781E4-9B9B-4391-AB3B-84922E776282}" type="presParOf" srcId="{28E1FD0E-F805-4B91-92AF-E741569BC9AD}" destId="{BE6C3C9C-D866-4C1C-A20C-F372081ADCFC}" srcOrd="1" destOrd="0" presId="urn:microsoft.com/office/officeart/2005/8/layout/target3"/>
    <dgm:cxn modelId="{34CE2939-31C1-491D-BFE2-E0816CBA6842}" type="presParOf" srcId="{28E1FD0E-F805-4B91-92AF-E741569BC9AD}" destId="{76824A13-1206-4DF4-B584-8E8AB691BB7B}" srcOrd="2" destOrd="0" presId="urn:microsoft.com/office/officeart/2005/8/layout/target3"/>
    <dgm:cxn modelId="{335F6576-92B0-473C-A113-74085F7A513D}" type="presParOf" srcId="{28E1FD0E-F805-4B91-92AF-E741569BC9AD}" destId="{ED5375C1-2AD4-4B67-A590-337E6492BF99}" srcOrd="3" destOrd="0" presId="urn:microsoft.com/office/officeart/2005/8/layout/target3"/>
    <dgm:cxn modelId="{B3B709A4-3F93-4666-A444-4B7CA0122425}" type="presParOf" srcId="{28E1FD0E-F805-4B91-92AF-E741569BC9AD}" destId="{E1B9FF69-760B-47D2-8F79-A8EE04C19194}" srcOrd="4" destOrd="0" presId="urn:microsoft.com/office/officeart/2005/8/layout/target3"/>
    <dgm:cxn modelId="{1676A757-87AF-4B4C-B42B-282930122F2B}" type="presParOf" srcId="{28E1FD0E-F805-4B91-92AF-E741569BC9AD}" destId="{C8237C7B-9405-4387-85E5-60062CF2853B}" srcOrd="5" destOrd="0" presId="urn:microsoft.com/office/officeart/2005/8/layout/target3"/>
    <dgm:cxn modelId="{DB90B384-BC55-4C52-B12D-1103761DAEDE}" type="presParOf" srcId="{28E1FD0E-F805-4B91-92AF-E741569BC9AD}" destId="{E0BA9605-A3C3-4FE5-8C07-723F098134ED}" srcOrd="6" destOrd="0" presId="urn:microsoft.com/office/officeart/2005/8/layout/target3"/>
    <dgm:cxn modelId="{2014AAF2-458A-4C67-8B4D-FFD5A78B633B}" type="presParOf" srcId="{28E1FD0E-F805-4B91-92AF-E741569BC9AD}" destId="{E2CC083C-B1A9-4C0C-9B2E-77E3ED9C2A07}" srcOrd="7" destOrd="0" presId="urn:microsoft.com/office/officeart/2005/8/layout/target3"/>
    <dgm:cxn modelId="{93F099C3-7E11-4E3F-B537-A5382F1B79ED}" type="presParOf" srcId="{28E1FD0E-F805-4B91-92AF-E741569BC9AD}" destId="{28FC32D5-B6E8-4A01-86C1-A97C92A6493C}" srcOrd="8" destOrd="0" presId="urn:microsoft.com/office/officeart/2005/8/layout/target3"/>
    <dgm:cxn modelId="{A2EB5984-104D-4184-9967-435F9B098EB2}" type="presParOf" srcId="{28E1FD0E-F805-4B91-92AF-E741569BC9AD}" destId="{289EB90B-47B6-426A-93EA-47EF8674AFD3}" srcOrd="9" destOrd="0" presId="urn:microsoft.com/office/officeart/2005/8/layout/target3"/>
    <dgm:cxn modelId="{0545789D-FB45-4B82-810B-7B3AB774B4F2}" type="presParOf" srcId="{28E1FD0E-F805-4B91-92AF-E741569BC9AD}" destId="{E91C5042-531E-47A8-B0D0-9E78EC9E7346}" srcOrd="10" destOrd="0" presId="urn:microsoft.com/office/officeart/2005/8/layout/target3"/>
    <dgm:cxn modelId="{E0018538-0C2B-48FA-88EA-15E798C5D5A1}" type="presParOf" srcId="{28E1FD0E-F805-4B91-92AF-E741569BC9AD}" destId="{CF702AA9-FE92-4766-818C-C100F13E4988}" srcOrd="11" destOrd="0" presId="urn:microsoft.com/office/officeart/2005/8/layout/target3"/>
    <dgm:cxn modelId="{88351008-BD44-4B0B-BB8F-6DFFD89607C3}" type="presParOf" srcId="{28E1FD0E-F805-4B91-92AF-E741569BC9AD}" destId="{61F20B6F-3A28-4808-8BD0-44436FEAA042}" srcOrd="12" destOrd="0" presId="urn:microsoft.com/office/officeart/2005/8/layout/target3"/>
    <dgm:cxn modelId="{61AE0E22-177F-472F-8B8C-203D6D010DA4}" type="presParOf" srcId="{28E1FD0E-F805-4B91-92AF-E741569BC9AD}" destId="{AB173FCD-976F-4F20-9031-247A5F90A1B5}" srcOrd="13" destOrd="0" presId="urn:microsoft.com/office/officeart/2005/8/layout/target3"/>
    <dgm:cxn modelId="{38F6E151-1A61-457A-83C1-FF9B3293ACC3}" type="presParOf" srcId="{28E1FD0E-F805-4B91-92AF-E741569BC9AD}" destId="{B2545A55-6BCA-4CAE-8763-2D3F1133538D}" srcOrd="14" destOrd="0" presId="urn:microsoft.com/office/officeart/2005/8/layout/target3"/>
    <dgm:cxn modelId="{CEFD68DB-0152-4BB2-B7BF-54ADED45B361}" type="presParOf" srcId="{28E1FD0E-F805-4B91-92AF-E741569BC9AD}" destId="{88016A83-6E80-4D02-9B9D-BBA564B9DBA3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D77E66E-BA5F-46F7-98CD-5A94CFE8D40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17D7B9A-6332-4157-BEDE-C0CA5E35A763}">
      <dgm:prSet/>
      <dgm:spPr/>
      <dgm:t>
        <a:bodyPr/>
        <a:lstStyle/>
        <a:p>
          <a:pPr algn="ctr" rtl="0"/>
          <a:r>
            <a:rPr lang="nl-NL" dirty="0" smtClean="0"/>
            <a:t>Orgaantransplantatie en immuunsysteem</a:t>
          </a:r>
          <a:endParaRPr lang="nl-NL" dirty="0"/>
        </a:p>
      </dgm:t>
    </dgm:pt>
    <dgm:pt modelId="{AE6F4E81-1F37-4C71-8ABB-DCF1EAF5FF25}" type="parTrans" cxnId="{2BE6FCED-F77D-4763-9361-75136EB1152C}">
      <dgm:prSet/>
      <dgm:spPr/>
      <dgm:t>
        <a:bodyPr/>
        <a:lstStyle/>
        <a:p>
          <a:endParaRPr lang="nl-NL"/>
        </a:p>
      </dgm:t>
    </dgm:pt>
    <dgm:pt modelId="{DE85B95F-3821-492F-A423-E88FF5DBCFD6}" type="sibTrans" cxnId="{2BE6FCED-F77D-4763-9361-75136EB1152C}">
      <dgm:prSet/>
      <dgm:spPr/>
      <dgm:t>
        <a:bodyPr/>
        <a:lstStyle/>
        <a:p>
          <a:endParaRPr lang="nl-NL"/>
        </a:p>
      </dgm:t>
    </dgm:pt>
    <dgm:pt modelId="{7CC7FF58-89A5-464C-ADBF-48E04C4856D7}" type="pres">
      <dgm:prSet presAssocID="{8D77E66E-BA5F-46F7-98CD-5A94CFE8D4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260B0A9-23A9-4B1A-95B0-CC4EFEDE2C8B}" type="pres">
      <dgm:prSet presAssocID="{617D7B9A-6332-4157-BEDE-C0CA5E35A763}" presName="parentText" presStyleLbl="node1" presStyleIdx="0" presStyleCnt="1" custScaleY="12540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17565D2-25B3-4A96-9EE9-54494319E4BD}" type="presOf" srcId="{8D77E66E-BA5F-46F7-98CD-5A94CFE8D40A}" destId="{7CC7FF58-89A5-464C-ADBF-48E04C4856D7}" srcOrd="0" destOrd="0" presId="urn:microsoft.com/office/officeart/2005/8/layout/vList2"/>
    <dgm:cxn modelId="{2BE6FCED-F77D-4763-9361-75136EB1152C}" srcId="{8D77E66E-BA5F-46F7-98CD-5A94CFE8D40A}" destId="{617D7B9A-6332-4157-BEDE-C0CA5E35A763}" srcOrd="0" destOrd="0" parTransId="{AE6F4E81-1F37-4C71-8ABB-DCF1EAF5FF25}" sibTransId="{DE85B95F-3821-492F-A423-E88FF5DBCFD6}"/>
    <dgm:cxn modelId="{CA3C61E9-41BA-4D18-92E7-A1E4221AC9C1}" type="presOf" srcId="{617D7B9A-6332-4157-BEDE-C0CA5E35A763}" destId="{6260B0A9-23A9-4B1A-95B0-CC4EFEDE2C8B}" srcOrd="0" destOrd="0" presId="urn:microsoft.com/office/officeart/2005/8/layout/vList2"/>
    <dgm:cxn modelId="{AE8CA853-2F5D-4B69-91AE-939C04656539}" type="presParOf" srcId="{7CC7FF58-89A5-464C-ADBF-48E04C4856D7}" destId="{6260B0A9-23A9-4B1A-95B0-CC4EFEDE2C8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5E100EF-F60C-49BD-9654-B5F70E6B2930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nl-NL"/>
        </a:p>
      </dgm:t>
    </dgm:pt>
    <dgm:pt modelId="{81C82BCD-E637-4A1A-8356-E6D3A5BE68E3}">
      <dgm:prSet/>
      <dgm:spPr/>
      <dgm:t>
        <a:bodyPr/>
        <a:lstStyle/>
        <a:p>
          <a:pPr rtl="0"/>
          <a:r>
            <a:rPr lang="nl-NL" b="1" dirty="0" smtClean="0"/>
            <a:t>Iedereen heeft cellen met andere antigenen</a:t>
          </a:r>
          <a:endParaRPr lang="nl-NL" b="1" dirty="0"/>
        </a:p>
      </dgm:t>
    </dgm:pt>
    <dgm:pt modelId="{CF9F5F23-2DD5-4E60-A376-2D3C1AAC2977}" type="parTrans" cxnId="{23F25E0B-C83D-4013-BCF9-46D7A46D3122}">
      <dgm:prSet/>
      <dgm:spPr/>
      <dgm:t>
        <a:bodyPr/>
        <a:lstStyle/>
        <a:p>
          <a:endParaRPr lang="nl-NL"/>
        </a:p>
      </dgm:t>
    </dgm:pt>
    <dgm:pt modelId="{71256BC4-D882-414F-82A8-0A95CF68512D}" type="sibTrans" cxnId="{23F25E0B-C83D-4013-BCF9-46D7A46D3122}">
      <dgm:prSet/>
      <dgm:spPr/>
      <dgm:t>
        <a:bodyPr/>
        <a:lstStyle/>
        <a:p>
          <a:endParaRPr lang="nl-NL"/>
        </a:p>
      </dgm:t>
    </dgm:pt>
    <dgm:pt modelId="{B786AA8E-0514-4723-9EAE-87F4BB5128EE}">
      <dgm:prSet/>
      <dgm:spPr/>
      <dgm:t>
        <a:bodyPr/>
        <a:lstStyle/>
        <a:p>
          <a:pPr rtl="0"/>
          <a:r>
            <a:rPr lang="nl-NL" b="1" dirty="0" smtClean="0"/>
            <a:t>Immuunsysteem herkent nieuw orgaan als lichaamsvreemd</a:t>
          </a:r>
          <a:endParaRPr lang="nl-NL" b="1" dirty="0"/>
        </a:p>
      </dgm:t>
    </dgm:pt>
    <dgm:pt modelId="{B955A2CA-ECA7-43B8-96E7-DFCFC9EEAA1D}" type="parTrans" cxnId="{402088E5-E752-462E-AD1F-BCA05FDEDB32}">
      <dgm:prSet/>
      <dgm:spPr/>
      <dgm:t>
        <a:bodyPr/>
        <a:lstStyle/>
        <a:p>
          <a:endParaRPr lang="nl-NL"/>
        </a:p>
      </dgm:t>
    </dgm:pt>
    <dgm:pt modelId="{6FA61411-7190-4336-8825-77170F23DB2C}" type="sibTrans" cxnId="{402088E5-E752-462E-AD1F-BCA05FDEDB32}">
      <dgm:prSet/>
      <dgm:spPr/>
      <dgm:t>
        <a:bodyPr/>
        <a:lstStyle/>
        <a:p>
          <a:endParaRPr lang="nl-NL"/>
        </a:p>
      </dgm:t>
    </dgm:pt>
    <dgm:pt modelId="{C5E4AEFC-1736-4AC8-8B93-DB996D8B4C00}">
      <dgm:prSet/>
      <dgm:spPr/>
      <dgm:t>
        <a:bodyPr/>
        <a:lstStyle/>
        <a:p>
          <a:pPr rtl="0"/>
          <a:r>
            <a:rPr lang="nl-NL" b="1" dirty="0" smtClean="0"/>
            <a:t>Het immuunsysteem maakt er antistoffen tegen</a:t>
          </a:r>
          <a:endParaRPr lang="nl-NL" b="1" dirty="0"/>
        </a:p>
      </dgm:t>
    </dgm:pt>
    <dgm:pt modelId="{A03C5C4F-0602-4E6A-9176-2ED0492330B1}" type="parTrans" cxnId="{907B87B4-1209-406F-9C09-CAF8786F6801}">
      <dgm:prSet/>
      <dgm:spPr/>
      <dgm:t>
        <a:bodyPr/>
        <a:lstStyle/>
        <a:p>
          <a:endParaRPr lang="nl-NL"/>
        </a:p>
      </dgm:t>
    </dgm:pt>
    <dgm:pt modelId="{F507AEB7-B8D3-4441-839F-182577C1967C}" type="sibTrans" cxnId="{907B87B4-1209-406F-9C09-CAF8786F6801}">
      <dgm:prSet/>
      <dgm:spPr/>
      <dgm:t>
        <a:bodyPr/>
        <a:lstStyle/>
        <a:p>
          <a:endParaRPr lang="nl-NL"/>
        </a:p>
      </dgm:t>
    </dgm:pt>
    <dgm:pt modelId="{18EF6520-89E5-45A1-947B-2B30E1475FD6}">
      <dgm:prSet/>
      <dgm:spPr/>
      <dgm:t>
        <a:bodyPr/>
        <a:lstStyle/>
        <a:p>
          <a:pPr rtl="0"/>
          <a:r>
            <a:rPr lang="nl-NL" b="1" dirty="0" smtClean="0"/>
            <a:t>Zonder medicijnen: afstoting van het orgaan</a:t>
          </a:r>
          <a:endParaRPr lang="nl-NL" b="1" dirty="0"/>
        </a:p>
      </dgm:t>
    </dgm:pt>
    <dgm:pt modelId="{264C7D88-CD37-4EF9-94BE-BBE262559FD6}" type="parTrans" cxnId="{95923B71-BE6D-4F95-9EB3-3D0C7A2AB472}">
      <dgm:prSet/>
      <dgm:spPr/>
      <dgm:t>
        <a:bodyPr/>
        <a:lstStyle/>
        <a:p>
          <a:endParaRPr lang="nl-NL"/>
        </a:p>
      </dgm:t>
    </dgm:pt>
    <dgm:pt modelId="{8EDE30AA-6B61-440C-914B-69041AA93CA3}" type="sibTrans" cxnId="{95923B71-BE6D-4F95-9EB3-3D0C7A2AB472}">
      <dgm:prSet/>
      <dgm:spPr/>
      <dgm:t>
        <a:bodyPr/>
        <a:lstStyle/>
        <a:p>
          <a:endParaRPr lang="nl-NL"/>
        </a:p>
      </dgm:t>
    </dgm:pt>
    <dgm:pt modelId="{DCDA40BC-C7A9-47E0-A289-675BE4EB76B6}">
      <dgm:prSet/>
      <dgm:spPr/>
      <dgm:t>
        <a:bodyPr/>
        <a:lstStyle/>
        <a:p>
          <a:pPr rtl="0"/>
          <a:r>
            <a:rPr lang="nl-NL" b="1" dirty="0" smtClean="0"/>
            <a:t>Hoe meer familie, des te meer kans dat de antigenen lijken </a:t>
          </a:r>
          <a:r>
            <a:rPr lang="nl-NL" b="1" dirty="0" smtClean="0">
              <a:sym typeface="Wingdings"/>
            </a:rPr>
            <a:t></a:t>
          </a:r>
          <a:r>
            <a:rPr lang="nl-NL" b="1" dirty="0" smtClean="0"/>
            <a:t> minder kans op afstoting</a:t>
          </a:r>
          <a:endParaRPr lang="nl-NL" b="1" dirty="0"/>
        </a:p>
      </dgm:t>
    </dgm:pt>
    <dgm:pt modelId="{831952CC-565C-4441-B86E-BED97DAECAB1}" type="parTrans" cxnId="{8130B895-6E0D-4BDC-A60F-CFD1FCCAD85E}">
      <dgm:prSet/>
      <dgm:spPr/>
      <dgm:t>
        <a:bodyPr/>
        <a:lstStyle/>
        <a:p>
          <a:endParaRPr lang="nl-NL"/>
        </a:p>
      </dgm:t>
    </dgm:pt>
    <dgm:pt modelId="{A3459399-2345-4586-B2EB-6BCD376B4821}" type="sibTrans" cxnId="{8130B895-6E0D-4BDC-A60F-CFD1FCCAD85E}">
      <dgm:prSet/>
      <dgm:spPr/>
      <dgm:t>
        <a:bodyPr/>
        <a:lstStyle/>
        <a:p>
          <a:endParaRPr lang="nl-NL"/>
        </a:p>
      </dgm:t>
    </dgm:pt>
    <dgm:pt modelId="{F9B282AD-566E-4279-99A3-B57FE555F8F8}" type="pres">
      <dgm:prSet presAssocID="{75E100EF-F60C-49BD-9654-B5F70E6B29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94F8169-BEC8-4574-9C7D-6BDD323AFF9C}" type="pres">
      <dgm:prSet presAssocID="{81C82BCD-E637-4A1A-8356-E6D3A5BE68E3}" presName="linNode" presStyleCnt="0"/>
      <dgm:spPr/>
    </dgm:pt>
    <dgm:pt modelId="{0978F600-E16F-4785-91EC-84DD03957C0D}" type="pres">
      <dgm:prSet presAssocID="{81C82BCD-E637-4A1A-8356-E6D3A5BE68E3}" presName="parentText" presStyleLbl="node1" presStyleIdx="0" presStyleCnt="5" custScaleX="213886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7F53715-7768-4ABC-A721-3CA72B202CB9}" type="pres">
      <dgm:prSet presAssocID="{71256BC4-D882-414F-82A8-0A95CF68512D}" presName="sp" presStyleCnt="0"/>
      <dgm:spPr/>
    </dgm:pt>
    <dgm:pt modelId="{0EA5D3CC-B941-412C-91CD-920A6BEFB1FE}" type="pres">
      <dgm:prSet presAssocID="{B786AA8E-0514-4723-9EAE-87F4BB5128EE}" presName="linNode" presStyleCnt="0"/>
      <dgm:spPr/>
    </dgm:pt>
    <dgm:pt modelId="{A0FA2EFE-4C70-41CC-B09E-CA20F012178B}" type="pres">
      <dgm:prSet presAssocID="{B786AA8E-0514-4723-9EAE-87F4BB5128EE}" presName="parentText" presStyleLbl="node1" presStyleIdx="1" presStyleCnt="5" custScaleX="213886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5C5E082-AA5F-4943-857B-40F9DAC59F58}" type="pres">
      <dgm:prSet presAssocID="{6FA61411-7190-4336-8825-77170F23DB2C}" presName="sp" presStyleCnt="0"/>
      <dgm:spPr/>
    </dgm:pt>
    <dgm:pt modelId="{4324727B-8B89-4CDB-AC03-1F59A37A023B}" type="pres">
      <dgm:prSet presAssocID="{C5E4AEFC-1736-4AC8-8B93-DB996D8B4C00}" presName="linNode" presStyleCnt="0"/>
      <dgm:spPr/>
    </dgm:pt>
    <dgm:pt modelId="{BDD94384-1903-419D-8097-1F3D89EA8816}" type="pres">
      <dgm:prSet presAssocID="{C5E4AEFC-1736-4AC8-8B93-DB996D8B4C00}" presName="parentText" presStyleLbl="node1" presStyleIdx="2" presStyleCnt="5" custScaleX="213886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8CD6795-2313-4008-848F-62CE48BB6709}" type="pres">
      <dgm:prSet presAssocID="{F507AEB7-B8D3-4441-839F-182577C1967C}" presName="sp" presStyleCnt="0"/>
      <dgm:spPr/>
    </dgm:pt>
    <dgm:pt modelId="{C07536FA-FE66-477D-AE77-E07965B63B87}" type="pres">
      <dgm:prSet presAssocID="{18EF6520-89E5-45A1-947B-2B30E1475FD6}" presName="linNode" presStyleCnt="0"/>
      <dgm:spPr/>
    </dgm:pt>
    <dgm:pt modelId="{09943933-F1B2-4664-9D3A-DAAFA0A7F177}" type="pres">
      <dgm:prSet presAssocID="{18EF6520-89E5-45A1-947B-2B30E1475FD6}" presName="parentText" presStyleLbl="node1" presStyleIdx="3" presStyleCnt="5" custScaleX="213886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A88BB82-B68C-429F-ACAC-A97D2FED7A1C}" type="pres">
      <dgm:prSet presAssocID="{8EDE30AA-6B61-440C-914B-69041AA93CA3}" presName="sp" presStyleCnt="0"/>
      <dgm:spPr/>
    </dgm:pt>
    <dgm:pt modelId="{7D000C9E-EE35-4A43-B6A8-5792AC28BBED}" type="pres">
      <dgm:prSet presAssocID="{DCDA40BC-C7A9-47E0-A289-675BE4EB76B6}" presName="linNode" presStyleCnt="0"/>
      <dgm:spPr/>
    </dgm:pt>
    <dgm:pt modelId="{3DA4F9F1-1D72-48F1-B3F4-B58A7455CA30}" type="pres">
      <dgm:prSet presAssocID="{DCDA40BC-C7A9-47E0-A289-675BE4EB76B6}" presName="parentText" presStyleLbl="node1" presStyleIdx="4" presStyleCnt="5" custScaleX="213886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082E9B1-1409-4DCB-9996-4235D17E623F}" type="presOf" srcId="{C5E4AEFC-1736-4AC8-8B93-DB996D8B4C00}" destId="{BDD94384-1903-419D-8097-1F3D89EA8816}" srcOrd="0" destOrd="0" presId="urn:microsoft.com/office/officeart/2005/8/layout/vList5"/>
    <dgm:cxn modelId="{34674492-1049-4793-A304-1877D571F3C7}" type="presOf" srcId="{B786AA8E-0514-4723-9EAE-87F4BB5128EE}" destId="{A0FA2EFE-4C70-41CC-B09E-CA20F012178B}" srcOrd="0" destOrd="0" presId="urn:microsoft.com/office/officeart/2005/8/layout/vList5"/>
    <dgm:cxn modelId="{84532F77-A189-420A-8520-0BA84A9B6239}" type="presOf" srcId="{75E100EF-F60C-49BD-9654-B5F70E6B2930}" destId="{F9B282AD-566E-4279-99A3-B57FE555F8F8}" srcOrd="0" destOrd="0" presId="urn:microsoft.com/office/officeart/2005/8/layout/vList5"/>
    <dgm:cxn modelId="{C74BFD6D-4BC5-430C-A68C-37D3CCA4E211}" type="presOf" srcId="{18EF6520-89E5-45A1-947B-2B30E1475FD6}" destId="{09943933-F1B2-4664-9D3A-DAAFA0A7F177}" srcOrd="0" destOrd="0" presId="urn:microsoft.com/office/officeart/2005/8/layout/vList5"/>
    <dgm:cxn modelId="{8130B895-6E0D-4BDC-A60F-CFD1FCCAD85E}" srcId="{75E100EF-F60C-49BD-9654-B5F70E6B2930}" destId="{DCDA40BC-C7A9-47E0-A289-675BE4EB76B6}" srcOrd="4" destOrd="0" parTransId="{831952CC-565C-4441-B86E-BED97DAECAB1}" sibTransId="{A3459399-2345-4586-B2EB-6BCD376B4821}"/>
    <dgm:cxn modelId="{23F25E0B-C83D-4013-BCF9-46D7A46D3122}" srcId="{75E100EF-F60C-49BD-9654-B5F70E6B2930}" destId="{81C82BCD-E637-4A1A-8356-E6D3A5BE68E3}" srcOrd="0" destOrd="0" parTransId="{CF9F5F23-2DD5-4E60-A376-2D3C1AAC2977}" sibTransId="{71256BC4-D882-414F-82A8-0A95CF68512D}"/>
    <dgm:cxn modelId="{907B87B4-1209-406F-9C09-CAF8786F6801}" srcId="{75E100EF-F60C-49BD-9654-B5F70E6B2930}" destId="{C5E4AEFC-1736-4AC8-8B93-DB996D8B4C00}" srcOrd="2" destOrd="0" parTransId="{A03C5C4F-0602-4E6A-9176-2ED0492330B1}" sibTransId="{F507AEB7-B8D3-4441-839F-182577C1967C}"/>
    <dgm:cxn modelId="{95923B71-BE6D-4F95-9EB3-3D0C7A2AB472}" srcId="{75E100EF-F60C-49BD-9654-B5F70E6B2930}" destId="{18EF6520-89E5-45A1-947B-2B30E1475FD6}" srcOrd="3" destOrd="0" parTransId="{264C7D88-CD37-4EF9-94BE-BBE262559FD6}" sibTransId="{8EDE30AA-6B61-440C-914B-69041AA93CA3}"/>
    <dgm:cxn modelId="{402088E5-E752-462E-AD1F-BCA05FDEDB32}" srcId="{75E100EF-F60C-49BD-9654-B5F70E6B2930}" destId="{B786AA8E-0514-4723-9EAE-87F4BB5128EE}" srcOrd="1" destOrd="0" parTransId="{B955A2CA-ECA7-43B8-96E7-DFCFC9EEAA1D}" sibTransId="{6FA61411-7190-4336-8825-77170F23DB2C}"/>
    <dgm:cxn modelId="{0098A945-7D40-4481-895B-F828982CD6E8}" type="presOf" srcId="{81C82BCD-E637-4A1A-8356-E6D3A5BE68E3}" destId="{0978F600-E16F-4785-91EC-84DD03957C0D}" srcOrd="0" destOrd="0" presId="urn:microsoft.com/office/officeart/2005/8/layout/vList5"/>
    <dgm:cxn modelId="{5806F8E6-3DE1-48A9-AAF8-33329808D63D}" type="presOf" srcId="{DCDA40BC-C7A9-47E0-A289-675BE4EB76B6}" destId="{3DA4F9F1-1D72-48F1-B3F4-B58A7455CA30}" srcOrd="0" destOrd="0" presId="urn:microsoft.com/office/officeart/2005/8/layout/vList5"/>
    <dgm:cxn modelId="{EAA70428-18DF-4B91-9AA0-2D70D161F548}" type="presParOf" srcId="{F9B282AD-566E-4279-99A3-B57FE555F8F8}" destId="{694F8169-BEC8-4574-9C7D-6BDD323AFF9C}" srcOrd="0" destOrd="0" presId="urn:microsoft.com/office/officeart/2005/8/layout/vList5"/>
    <dgm:cxn modelId="{461C0C69-BFFB-476A-83F0-3F4ED9117E6B}" type="presParOf" srcId="{694F8169-BEC8-4574-9C7D-6BDD323AFF9C}" destId="{0978F600-E16F-4785-91EC-84DD03957C0D}" srcOrd="0" destOrd="0" presId="urn:microsoft.com/office/officeart/2005/8/layout/vList5"/>
    <dgm:cxn modelId="{1F7620D7-9993-4691-8130-53FE64505522}" type="presParOf" srcId="{F9B282AD-566E-4279-99A3-B57FE555F8F8}" destId="{97F53715-7768-4ABC-A721-3CA72B202CB9}" srcOrd="1" destOrd="0" presId="urn:microsoft.com/office/officeart/2005/8/layout/vList5"/>
    <dgm:cxn modelId="{61CC336B-A5DD-4678-94F0-452C661F51F1}" type="presParOf" srcId="{F9B282AD-566E-4279-99A3-B57FE555F8F8}" destId="{0EA5D3CC-B941-412C-91CD-920A6BEFB1FE}" srcOrd="2" destOrd="0" presId="urn:microsoft.com/office/officeart/2005/8/layout/vList5"/>
    <dgm:cxn modelId="{A3BEF22E-A3BB-4611-8F4C-CFCB22E95C62}" type="presParOf" srcId="{0EA5D3CC-B941-412C-91CD-920A6BEFB1FE}" destId="{A0FA2EFE-4C70-41CC-B09E-CA20F012178B}" srcOrd="0" destOrd="0" presId="urn:microsoft.com/office/officeart/2005/8/layout/vList5"/>
    <dgm:cxn modelId="{8C68310C-6043-49D9-89D4-0A1F4B1DA3B1}" type="presParOf" srcId="{F9B282AD-566E-4279-99A3-B57FE555F8F8}" destId="{85C5E082-AA5F-4943-857B-40F9DAC59F58}" srcOrd="3" destOrd="0" presId="urn:microsoft.com/office/officeart/2005/8/layout/vList5"/>
    <dgm:cxn modelId="{F3486D0D-23B3-453A-9E38-867D655FE201}" type="presParOf" srcId="{F9B282AD-566E-4279-99A3-B57FE555F8F8}" destId="{4324727B-8B89-4CDB-AC03-1F59A37A023B}" srcOrd="4" destOrd="0" presId="urn:microsoft.com/office/officeart/2005/8/layout/vList5"/>
    <dgm:cxn modelId="{8B6DF17A-6948-4E12-8A2C-E5FADD37D4AA}" type="presParOf" srcId="{4324727B-8B89-4CDB-AC03-1F59A37A023B}" destId="{BDD94384-1903-419D-8097-1F3D89EA8816}" srcOrd="0" destOrd="0" presId="urn:microsoft.com/office/officeart/2005/8/layout/vList5"/>
    <dgm:cxn modelId="{7299A142-CC78-4B0F-B3B5-F8BFB5A399EC}" type="presParOf" srcId="{F9B282AD-566E-4279-99A3-B57FE555F8F8}" destId="{48CD6795-2313-4008-848F-62CE48BB6709}" srcOrd="5" destOrd="0" presId="urn:microsoft.com/office/officeart/2005/8/layout/vList5"/>
    <dgm:cxn modelId="{8AE081F1-6117-4A61-83C2-4E0703DB89BD}" type="presParOf" srcId="{F9B282AD-566E-4279-99A3-B57FE555F8F8}" destId="{C07536FA-FE66-477D-AE77-E07965B63B87}" srcOrd="6" destOrd="0" presId="urn:microsoft.com/office/officeart/2005/8/layout/vList5"/>
    <dgm:cxn modelId="{34EBD288-ADA5-4CE3-B556-8A86C8D89F76}" type="presParOf" srcId="{C07536FA-FE66-477D-AE77-E07965B63B87}" destId="{09943933-F1B2-4664-9D3A-DAAFA0A7F177}" srcOrd="0" destOrd="0" presId="urn:microsoft.com/office/officeart/2005/8/layout/vList5"/>
    <dgm:cxn modelId="{ACE567A7-E17C-49DB-B4F5-36B5B5329B28}" type="presParOf" srcId="{F9B282AD-566E-4279-99A3-B57FE555F8F8}" destId="{AA88BB82-B68C-429F-ACAC-A97D2FED7A1C}" srcOrd="7" destOrd="0" presId="urn:microsoft.com/office/officeart/2005/8/layout/vList5"/>
    <dgm:cxn modelId="{8682D1C8-4B60-4583-9A19-34B3C8FA5900}" type="presParOf" srcId="{F9B282AD-566E-4279-99A3-B57FE555F8F8}" destId="{7D000C9E-EE35-4A43-B6A8-5792AC28BBED}" srcOrd="8" destOrd="0" presId="urn:microsoft.com/office/officeart/2005/8/layout/vList5"/>
    <dgm:cxn modelId="{5A4D53B3-6838-442B-B458-9B98B40FC966}" type="presParOf" srcId="{7D000C9E-EE35-4A43-B6A8-5792AC28BBED}" destId="{3DA4F9F1-1D72-48F1-B3F4-B58A7455CA3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DEBA5AE-5575-44ED-88E2-5578C0DBCA0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5AF89B4E-EB5D-4D80-91EA-D47A91ADF856}">
      <dgm:prSet custT="1"/>
      <dgm:spPr/>
      <dgm:t>
        <a:bodyPr/>
        <a:lstStyle/>
        <a:p>
          <a:pPr algn="ctr" rtl="0"/>
          <a:r>
            <a:rPr lang="nl-NL" sz="4400" dirty="0" smtClean="0"/>
            <a:t>Heeft het hart een geheugen?</a:t>
          </a:r>
          <a:endParaRPr lang="nl-NL" sz="4400" dirty="0"/>
        </a:p>
      </dgm:t>
    </dgm:pt>
    <dgm:pt modelId="{F50AD57F-D9C8-477D-91BE-F49185517F34}" type="parTrans" cxnId="{9A829F65-FEBE-476D-A57E-9B6B1BEFEB1D}">
      <dgm:prSet/>
      <dgm:spPr/>
      <dgm:t>
        <a:bodyPr/>
        <a:lstStyle/>
        <a:p>
          <a:endParaRPr lang="nl-NL"/>
        </a:p>
      </dgm:t>
    </dgm:pt>
    <dgm:pt modelId="{4A428FAC-D7CD-4E8A-B149-1A1384537ED7}" type="sibTrans" cxnId="{9A829F65-FEBE-476D-A57E-9B6B1BEFEB1D}">
      <dgm:prSet/>
      <dgm:spPr/>
      <dgm:t>
        <a:bodyPr/>
        <a:lstStyle/>
        <a:p>
          <a:endParaRPr lang="nl-NL"/>
        </a:p>
      </dgm:t>
    </dgm:pt>
    <dgm:pt modelId="{F4E971D3-899F-44AE-8489-6C23A39E5EEC}" type="pres">
      <dgm:prSet presAssocID="{5DEBA5AE-5575-44ED-88E2-5578C0DBCA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621636B-00CF-48B3-91EF-822B2D764C28}" type="pres">
      <dgm:prSet presAssocID="{5AF89B4E-EB5D-4D80-91EA-D47A91ADF85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715B51F-625D-4D43-A439-A355CE094D08}" type="presOf" srcId="{5DEBA5AE-5575-44ED-88E2-5578C0DBCA08}" destId="{F4E971D3-899F-44AE-8489-6C23A39E5EEC}" srcOrd="0" destOrd="0" presId="urn:microsoft.com/office/officeart/2005/8/layout/vList2"/>
    <dgm:cxn modelId="{9A829F65-FEBE-476D-A57E-9B6B1BEFEB1D}" srcId="{5DEBA5AE-5575-44ED-88E2-5578C0DBCA08}" destId="{5AF89B4E-EB5D-4D80-91EA-D47A91ADF856}" srcOrd="0" destOrd="0" parTransId="{F50AD57F-D9C8-477D-91BE-F49185517F34}" sibTransId="{4A428FAC-D7CD-4E8A-B149-1A1384537ED7}"/>
    <dgm:cxn modelId="{1B8DB0AE-47BF-4F46-9DC7-9A19553F1615}" type="presOf" srcId="{5AF89B4E-EB5D-4D80-91EA-D47A91ADF856}" destId="{E621636B-00CF-48B3-91EF-822B2D764C28}" srcOrd="0" destOrd="0" presId="urn:microsoft.com/office/officeart/2005/8/layout/vList2"/>
    <dgm:cxn modelId="{32FEB7BF-18E5-40B8-9622-9174230B0B12}" type="presParOf" srcId="{F4E971D3-899F-44AE-8489-6C23A39E5EEC}" destId="{E621636B-00CF-48B3-91EF-822B2D764C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7474813-5E57-4776-95C4-B61B176E50B7}" type="doc">
      <dgm:prSet loTypeId="urn:microsoft.com/office/officeart/2005/8/layout/hProcess9" loCatId="process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nl-NL"/>
        </a:p>
      </dgm:t>
    </dgm:pt>
    <dgm:pt modelId="{8877CF25-FAD7-4F56-A59D-0755AD411233}">
      <dgm:prSet/>
      <dgm:spPr/>
      <dgm:t>
        <a:bodyPr/>
        <a:lstStyle/>
        <a:p>
          <a:pPr rtl="0"/>
          <a:r>
            <a:rPr lang="nl-NL" smtClean="0"/>
            <a:t>Organen zijn meer dan alleen materie</a:t>
          </a:r>
          <a:endParaRPr lang="nl-NL"/>
        </a:p>
      </dgm:t>
    </dgm:pt>
    <dgm:pt modelId="{F6DE092D-B9A5-4FF5-B9CB-21A4ED7306D1}" type="parTrans" cxnId="{B9F601B9-D683-4121-BDB5-7F46A38ED00F}">
      <dgm:prSet/>
      <dgm:spPr/>
      <dgm:t>
        <a:bodyPr/>
        <a:lstStyle/>
        <a:p>
          <a:endParaRPr lang="nl-NL"/>
        </a:p>
      </dgm:t>
    </dgm:pt>
    <dgm:pt modelId="{DDB6D35D-BBB1-4BD9-84DD-C00D488DF689}" type="sibTrans" cxnId="{B9F601B9-D683-4121-BDB5-7F46A38ED00F}">
      <dgm:prSet/>
      <dgm:spPr/>
      <dgm:t>
        <a:bodyPr/>
        <a:lstStyle/>
        <a:p>
          <a:endParaRPr lang="nl-NL"/>
        </a:p>
      </dgm:t>
    </dgm:pt>
    <dgm:pt modelId="{EBEB0AEA-4E51-435C-8A81-AD4A7960E01F}">
      <dgm:prSet/>
      <dgm:spPr/>
      <dgm:t>
        <a:bodyPr/>
        <a:lstStyle/>
        <a:p>
          <a:pPr rtl="0"/>
          <a:r>
            <a:rPr lang="nl-NL" dirty="0" smtClean="0"/>
            <a:t>Hartchirurg </a:t>
          </a:r>
          <a:r>
            <a:rPr lang="nl-NL" dirty="0" err="1" smtClean="0"/>
            <a:t>Pearsall</a:t>
          </a:r>
          <a:r>
            <a:rPr lang="nl-NL" dirty="0" smtClean="0"/>
            <a:t> deed onderzoek	</a:t>
          </a:r>
          <a:endParaRPr lang="nl-NL" dirty="0"/>
        </a:p>
      </dgm:t>
    </dgm:pt>
    <dgm:pt modelId="{6643FFBC-862D-40CB-BA4C-F318D514517F}" type="parTrans" cxnId="{D9C648B8-E692-4128-8845-1952EAC068DC}">
      <dgm:prSet/>
      <dgm:spPr/>
      <dgm:t>
        <a:bodyPr/>
        <a:lstStyle/>
        <a:p>
          <a:endParaRPr lang="nl-NL"/>
        </a:p>
      </dgm:t>
    </dgm:pt>
    <dgm:pt modelId="{8DCB31D3-029E-4A39-8940-1ACF52ABD746}" type="sibTrans" cxnId="{D9C648B8-E692-4128-8845-1952EAC068DC}">
      <dgm:prSet/>
      <dgm:spPr/>
      <dgm:t>
        <a:bodyPr/>
        <a:lstStyle/>
        <a:p>
          <a:endParaRPr lang="nl-NL"/>
        </a:p>
      </dgm:t>
    </dgm:pt>
    <dgm:pt modelId="{0D87FBEE-D84F-4D05-A5BB-FB691D1E4026}">
      <dgm:prSet/>
      <dgm:spPr/>
      <dgm:t>
        <a:bodyPr/>
        <a:lstStyle/>
        <a:p>
          <a:pPr rtl="0"/>
          <a:r>
            <a:rPr lang="nl-NL" smtClean="0"/>
            <a:t>Voorbeelden? Zie reader</a:t>
          </a:r>
          <a:endParaRPr lang="nl-NL"/>
        </a:p>
      </dgm:t>
    </dgm:pt>
    <dgm:pt modelId="{D307ACFB-BB26-45B9-867E-A1B3A4E32910}" type="parTrans" cxnId="{AD372D0D-D64A-4655-B10F-0669F83F7305}">
      <dgm:prSet/>
      <dgm:spPr/>
      <dgm:t>
        <a:bodyPr/>
        <a:lstStyle/>
        <a:p>
          <a:endParaRPr lang="nl-NL"/>
        </a:p>
      </dgm:t>
    </dgm:pt>
    <dgm:pt modelId="{47D0424C-7D75-4E93-9A69-6749AC3A4BEE}" type="sibTrans" cxnId="{AD372D0D-D64A-4655-B10F-0669F83F7305}">
      <dgm:prSet/>
      <dgm:spPr/>
      <dgm:t>
        <a:bodyPr/>
        <a:lstStyle/>
        <a:p>
          <a:endParaRPr lang="nl-NL"/>
        </a:p>
      </dgm:t>
    </dgm:pt>
    <dgm:pt modelId="{56F5AEAF-C6C7-46E4-AAA3-9A0EB1233EA0}" type="pres">
      <dgm:prSet presAssocID="{47474813-5E57-4776-95C4-B61B176E50B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3DFF0A0-E8C6-433E-AD81-C23C562AC5AF}" type="pres">
      <dgm:prSet presAssocID="{47474813-5E57-4776-95C4-B61B176E50B7}" presName="arrow" presStyleLbl="bgShp" presStyleIdx="0" presStyleCnt="1"/>
      <dgm:spPr/>
    </dgm:pt>
    <dgm:pt modelId="{4DC0A3A0-F026-44CE-BA25-DBD1BDD3C15E}" type="pres">
      <dgm:prSet presAssocID="{47474813-5E57-4776-95C4-B61B176E50B7}" presName="linearProcess" presStyleCnt="0"/>
      <dgm:spPr/>
    </dgm:pt>
    <dgm:pt modelId="{2061A483-D1A8-448A-A617-CBD092540A0D}" type="pres">
      <dgm:prSet presAssocID="{8877CF25-FAD7-4F56-A59D-0755AD41123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BFF63B4-1BB7-48C8-8E24-409AD9FD3768}" type="pres">
      <dgm:prSet presAssocID="{DDB6D35D-BBB1-4BD9-84DD-C00D488DF689}" presName="sibTrans" presStyleCnt="0"/>
      <dgm:spPr/>
    </dgm:pt>
    <dgm:pt modelId="{E3B6D2B4-7665-478D-9A2E-05BC9A149E84}" type="pres">
      <dgm:prSet presAssocID="{EBEB0AEA-4E51-435C-8A81-AD4A7960E01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A6AF014-B912-49F8-8143-A539F12FBF3C}" type="pres">
      <dgm:prSet presAssocID="{8DCB31D3-029E-4A39-8940-1ACF52ABD746}" presName="sibTrans" presStyleCnt="0"/>
      <dgm:spPr/>
    </dgm:pt>
    <dgm:pt modelId="{D651BAAD-382F-4D4F-8522-5B14A91059F4}" type="pres">
      <dgm:prSet presAssocID="{0D87FBEE-D84F-4D05-A5BB-FB691D1E402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D372D0D-D64A-4655-B10F-0669F83F7305}" srcId="{47474813-5E57-4776-95C4-B61B176E50B7}" destId="{0D87FBEE-D84F-4D05-A5BB-FB691D1E4026}" srcOrd="2" destOrd="0" parTransId="{D307ACFB-BB26-45B9-867E-A1B3A4E32910}" sibTransId="{47D0424C-7D75-4E93-9A69-6749AC3A4BEE}"/>
    <dgm:cxn modelId="{DC29CA58-64BA-48E4-BFC3-EEA532546445}" type="presOf" srcId="{8877CF25-FAD7-4F56-A59D-0755AD411233}" destId="{2061A483-D1A8-448A-A617-CBD092540A0D}" srcOrd="0" destOrd="0" presId="urn:microsoft.com/office/officeart/2005/8/layout/hProcess9"/>
    <dgm:cxn modelId="{8157365B-185A-4502-A19A-ED82D0E2A619}" type="presOf" srcId="{EBEB0AEA-4E51-435C-8A81-AD4A7960E01F}" destId="{E3B6D2B4-7665-478D-9A2E-05BC9A149E84}" srcOrd="0" destOrd="0" presId="urn:microsoft.com/office/officeart/2005/8/layout/hProcess9"/>
    <dgm:cxn modelId="{B9F601B9-D683-4121-BDB5-7F46A38ED00F}" srcId="{47474813-5E57-4776-95C4-B61B176E50B7}" destId="{8877CF25-FAD7-4F56-A59D-0755AD411233}" srcOrd="0" destOrd="0" parTransId="{F6DE092D-B9A5-4FF5-B9CB-21A4ED7306D1}" sibTransId="{DDB6D35D-BBB1-4BD9-84DD-C00D488DF689}"/>
    <dgm:cxn modelId="{F58B87CD-FF63-4A14-AE3D-2DCD9E50E496}" type="presOf" srcId="{47474813-5E57-4776-95C4-B61B176E50B7}" destId="{56F5AEAF-C6C7-46E4-AAA3-9A0EB1233EA0}" srcOrd="0" destOrd="0" presId="urn:microsoft.com/office/officeart/2005/8/layout/hProcess9"/>
    <dgm:cxn modelId="{D9C648B8-E692-4128-8845-1952EAC068DC}" srcId="{47474813-5E57-4776-95C4-B61B176E50B7}" destId="{EBEB0AEA-4E51-435C-8A81-AD4A7960E01F}" srcOrd="1" destOrd="0" parTransId="{6643FFBC-862D-40CB-BA4C-F318D514517F}" sibTransId="{8DCB31D3-029E-4A39-8940-1ACF52ABD746}"/>
    <dgm:cxn modelId="{D756BA9C-92DE-435E-A67D-D7676CAF1F58}" type="presOf" srcId="{0D87FBEE-D84F-4D05-A5BB-FB691D1E4026}" destId="{D651BAAD-382F-4D4F-8522-5B14A91059F4}" srcOrd="0" destOrd="0" presId="urn:microsoft.com/office/officeart/2005/8/layout/hProcess9"/>
    <dgm:cxn modelId="{6F86F515-6873-491E-A916-EB10AF41244C}" type="presParOf" srcId="{56F5AEAF-C6C7-46E4-AAA3-9A0EB1233EA0}" destId="{53DFF0A0-E8C6-433E-AD81-C23C562AC5AF}" srcOrd="0" destOrd="0" presId="urn:microsoft.com/office/officeart/2005/8/layout/hProcess9"/>
    <dgm:cxn modelId="{F80FD402-5F49-49D0-BD70-87A979449BE7}" type="presParOf" srcId="{56F5AEAF-C6C7-46E4-AAA3-9A0EB1233EA0}" destId="{4DC0A3A0-F026-44CE-BA25-DBD1BDD3C15E}" srcOrd="1" destOrd="0" presId="urn:microsoft.com/office/officeart/2005/8/layout/hProcess9"/>
    <dgm:cxn modelId="{D95D3505-CE86-42BA-B6D8-A5B8B8844C21}" type="presParOf" srcId="{4DC0A3A0-F026-44CE-BA25-DBD1BDD3C15E}" destId="{2061A483-D1A8-448A-A617-CBD092540A0D}" srcOrd="0" destOrd="0" presId="urn:microsoft.com/office/officeart/2005/8/layout/hProcess9"/>
    <dgm:cxn modelId="{69E8F9D1-1E7C-47FD-83C6-37B231A63B60}" type="presParOf" srcId="{4DC0A3A0-F026-44CE-BA25-DBD1BDD3C15E}" destId="{FBFF63B4-1BB7-48C8-8E24-409AD9FD3768}" srcOrd="1" destOrd="0" presId="urn:microsoft.com/office/officeart/2005/8/layout/hProcess9"/>
    <dgm:cxn modelId="{F5E7A12F-53F2-4C34-81C4-71DC25B8E640}" type="presParOf" srcId="{4DC0A3A0-F026-44CE-BA25-DBD1BDD3C15E}" destId="{E3B6D2B4-7665-478D-9A2E-05BC9A149E84}" srcOrd="2" destOrd="0" presId="urn:microsoft.com/office/officeart/2005/8/layout/hProcess9"/>
    <dgm:cxn modelId="{D9B05B4F-32CA-4097-A32A-4255B17FF63F}" type="presParOf" srcId="{4DC0A3A0-F026-44CE-BA25-DBD1BDD3C15E}" destId="{3A6AF014-B912-49F8-8143-A539F12FBF3C}" srcOrd="3" destOrd="0" presId="urn:microsoft.com/office/officeart/2005/8/layout/hProcess9"/>
    <dgm:cxn modelId="{5DB28127-1C2A-48B1-ACE4-53C77D8B3A47}" type="presParOf" srcId="{4DC0A3A0-F026-44CE-BA25-DBD1BDD3C15E}" destId="{D651BAAD-382F-4D4F-8522-5B14A91059F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6D16BE8-5777-4858-AAE0-8D1E074CD99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71371A65-5E7C-4311-B53D-6DA12E017055}">
      <dgm:prSet/>
      <dgm:spPr/>
      <dgm:t>
        <a:bodyPr/>
        <a:lstStyle/>
        <a:p>
          <a:pPr algn="ctr" rtl="0"/>
          <a:r>
            <a:rPr lang="nl-NL" dirty="0" smtClean="0"/>
            <a:t>Wel of niet donor worden?</a:t>
          </a:r>
          <a:endParaRPr lang="nl-NL" dirty="0"/>
        </a:p>
      </dgm:t>
    </dgm:pt>
    <dgm:pt modelId="{0F59CBC9-0F55-49FB-A195-0C296F5F086D}" type="parTrans" cxnId="{6BB55042-9759-4694-BD36-0BF90FE5EC0B}">
      <dgm:prSet/>
      <dgm:spPr/>
      <dgm:t>
        <a:bodyPr/>
        <a:lstStyle/>
        <a:p>
          <a:endParaRPr lang="nl-NL"/>
        </a:p>
      </dgm:t>
    </dgm:pt>
    <dgm:pt modelId="{4D34C63C-DD5D-440D-856E-41EBF29C6A9B}" type="sibTrans" cxnId="{6BB55042-9759-4694-BD36-0BF90FE5EC0B}">
      <dgm:prSet/>
      <dgm:spPr/>
      <dgm:t>
        <a:bodyPr/>
        <a:lstStyle/>
        <a:p>
          <a:endParaRPr lang="nl-NL"/>
        </a:p>
      </dgm:t>
    </dgm:pt>
    <dgm:pt modelId="{E73CAE72-7A2A-4C90-8D12-FEF33F01BF26}" type="pres">
      <dgm:prSet presAssocID="{A6D16BE8-5777-4858-AAE0-8D1E074CD9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A67D863-DA10-4281-B174-56B644D2472F}" type="pres">
      <dgm:prSet presAssocID="{71371A65-5E7C-4311-B53D-6DA12E01705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CFC57D5-C1CD-4989-84E4-A61122DA3EE3}" type="presOf" srcId="{71371A65-5E7C-4311-B53D-6DA12E017055}" destId="{EA67D863-DA10-4281-B174-56B644D2472F}" srcOrd="0" destOrd="0" presId="urn:microsoft.com/office/officeart/2005/8/layout/vList2"/>
    <dgm:cxn modelId="{2E8D51FB-5ADF-4B39-8735-AA04B9FCC345}" type="presOf" srcId="{A6D16BE8-5777-4858-AAE0-8D1E074CD999}" destId="{E73CAE72-7A2A-4C90-8D12-FEF33F01BF26}" srcOrd="0" destOrd="0" presId="urn:microsoft.com/office/officeart/2005/8/layout/vList2"/>
    <dgm:cxn modelId="{6BB55042-9759-4694-BD36-0BF90FE5EC0B}" srcId="{A6D16BE8-5777-4858-AAE0-8D1E074CD999}" destId="{71371A65-5E7C-4311-B53D-6DA12E017055}" srcOrd="0" destOrd="0" parTransId="{0F59CBC9-0F55-49FB-A195-0C296F5F086D}" sibTransId="{4D34C63C-DD5D-440D-856E-41EBF29C6A9B}"/>
    <dgm:cxn modelId="{6AB4445A-88A7-4FA7-A547-0E34D7DCB834}" type="presParOf" srcId="{E73CAE72-7A2A-4C90-8D12-FEF33F01BF26}" destId="{EA67D863-DA10-4281-B174-56B644D247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F473C80-42C5-4072-A449-0527617502AA}" type="doc">
      <dgm:prSet loTypeId="urn:microsoft.com/office/officeart/2005/8/layout/venn1" loCatId="relationship" qsTypeId="urn:microsoft.com/office/officeart/2005/8/quickstyle/simple5" qsCatId="simple" csTypeId="urn:microsoft.com/office/officeart/2005/8/colors/accent3_5" csCatId="accent3"/>
      <dgm:spPr/>
      <dgm:t>
        <a:bodyPr/>
        <a:lstStyle/>
        <a:p>
          <a:endParaRPr lang="nl-NL"/>
        </a:p>
      </dgm:t>
    </dgm:pt>
    <dgm:pt modelId="{C0A6F2D1-D0FC-41D0-9759-331356216986}">
      <dgm:prSet/>
      <dgm:spPr/>
      <dgm:t>
        <a:bodyPr/>
        <a:lstStyle/>
        <a:p>
          <a:pPr rtl="0"/>
          <a:r>
            <a:rPr lang="nl-NL" dirty="0" smtClean="0"/>
            <a:t>Hoe is orgaandonatie in Nederland geregeld?</a:t>
          </a:r>
          <a:endParaRPr lang="nl-NL" dirty="0"/>
        </a:p>
      </dgm:t>
    </dgm:pt>
    <dgm:pt modelId="{188F8918-6299-4FCC-9058-AB06AD303B1E}" type="parTrans" cxnId="{B77300DC-6349-4A30-9893-6B033D13AA6D}">
      <dgm:prSet/>
      <dgm:spPr/>
      <dgm:t>
        <a:bodyPr/>
        <a:lstStyle/>
        <a:p>
          <a:endParaRPr lang="nl-NL"/>
        </a:p>
      </dgm:t>
    </dgm:pt>
    <dgm:pt modelId="{1D28260A-D608-446A-9F3A-63734DDB8C7A}" type="sibTrans" cxnId="{B77300DC-6349-4A30-9893-6B033D13AA6D}">
      <dgm:prSet/>
      <dgm:spPr/>
      <dgm:t>
        <a:bodyPr/>
        <a:lstStyle/>
        <a:p>
          <a:endParaRPr lang="nl-NL"/>
        </a:p>
      </dgm:t>
    </dgm:pt>
    <dgm:pt modelId="{BEE286F0-662D-42FC-9EE4-19D7288BF0A9}">
      <dgm:prSet/>
      <dgm:spPr/>
      <dgm:t>
        <a:bodyPr/>
        <a:lstStyle/>
        <a:p>
          <a:pPr rtl="0"/>
          <a:r>
            <a:rPr lang="nl-NL" dirty="0" smtClean="0"/>
            <a:t>Argumenten om jezelf niet als orgaandonor te laten registreren?</a:t>
          </a:r>
          <a:endParaRPr lang="nl-NL" dirty="0"/>
        </a:p>
      </dgm:t>
    </dgm:pt>
    <dgm:pt modelId="{C369B5C0-9F1D-4C65-8B2A-B74972C27963}" type="parTrans" cxnId="{432DD85A-ED07-4088-A156-91DD9276DEDA}">
      <dgm:prSet/>
      <dgm:spPr/>
      <dgm:t>
        <a:bodyPr/>
        <a:lstStyle/>
        <a:p>
          <a:endParaRPr lang="nl-NL"/>
        </a:p>
      </dgm:t>
    </dgm:pt>
    <dgm:pt modelId="{CD9802AC-CD68-4036-83B2-16673C3BFD92}" type="sibTrans" cxnId="{432DD85A-ED07-4088-A156-91DD9276DEDA}">
      <dgm:prSet/>
      <dgm:spPr/>
      <dgm:t>
        <a:bodyPr/>
        <a:lstStyle/>
        <a:p>
          <a:endParaRPr lang="nl-NL"/>
        </a:p>
      </dgm:t>
    </dgm:pt>
    <dgm:pt modelId="{C20C687D-709F-44B1-84D6-A0CE936A400C}">
      <dgm:prSet/>
      <dgm:spPr/>
      <dgm:t>
        <a:bodyPr/>
        <a:lstStyle/>
        <a:p>
          <a:pPr rtl="0"/>
          <a:r>
            <a:rPr lang="nl-NL" smtClean="0"/>
            <a:t>Argumenten om geen organen van anderen te accepteren?</a:t>
          </a:r>
          <a:endParaRPr lang="nl-NL"/>
        </a:p>
      </dgm:t>
    </dgm:pt>
    <dgm:pt modelId="{0AC338F3-2E9C-413E-BD86-4A67D4174D39}" type="parTrans" cxnId="{7327F4EF-9F1B-49B0-8FEF-BB52795DB752}">
      <dgm:prSet/>
      <dgm:spPr/>
      <dgm:t>
        <a:bodyPr/>
        <a:lstStyle/>
        <a:p>
          <a:endParaRPr lang="nl-NL"/>
        </a:p>
      </dgm:t>
    </dgm:pt>
    <dgm:pt modelId="{9B1F0C68-EA7F-4DDD-8605-E53C2C9F4BE2}" type="sibTrans" cxnId="{7327F4EF-9F1B-49B0-8FEF-BB52795DB752}">
      <dgm:prSet/>
      <dgm:spPr/>
      <dgm:t>
        <a:bodyPr/>
        <a:lstStyle/>
        <a:p>
          <a:endParaRPr lang="nl-NL"/>
        </a:p>
      </dgm:t>
    </dgm:pt>
    <dgm:pt modelId="{2BEAE87A-8846-4010-9ADC-6CC05D85242E}" type="pres">
      <dgm:prSet presAssocID="{DF473C80-42C5-4072-A449-0527617502A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2E75492-0701-4E16-9493-A27BA6BB4042}" type="pres">
      <dgm:prSet presAssocID="{C0A6F2D1-D0FC-41D0-9759-331356216986}" presName="circ1" presStyleLbl="vennNode1" presStyleIdx="0" presStyleCnt="3"/>
      <dgm:spPr/>
      <dgm:t>
        <a:bodyPr/>
        <a:lstStyle/>
        <a:p>
          <a:endParaRPr lang="nl-NL"/>
        </a:p>
      </dgm:t>
    </dgm:pt>
    <dgm:pt modelId="{CB26E8F1-AFD3-4EC2-89EE-BC6F692BB4AC}" type="pres">
      <dgm:prSet presAssocID="{C0A6F2D1-D0FC-41D0-9759-33135621698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B8D25A8-45DB-4397-8861-C120A26A0D43}" type="pres">
      <dgm:prSet presAssocID="{BEE286F0-662D-42FC-9EE4-19D7288BF0A9}" presName="circ2" presStyleLbl="vennNode1" presStyleIdx="1" presStyleCnt="3"/>
      <dgm:spPr/>
      <dgm:t>
        <a:bodyPr/>
        <a:lstStyle/>
        <a:p>
          <a:endParaRPr lang="nl-NL"/>
        </a:p>
      </dgm:t>
    </dgm:pt>
    <dgm:pt modelId="{84C6E455-50CE-425A-B407-54B539F5EF0F}" type="pres">
      <dgm:prSet presAssocID="{BEE286F0-662D-42FC-9EE4-19D7288BF0A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0980FE9-5EED-445B-B725-4B914BCB7311}" type="pres">
      <dgm:prSet presAssocID="{C20C687D-709F-44B1-84D6-A0CE936A400C}" presName="circ3" presStyleLbl="vennNode1" presStyleIdx="2" presStyleCnt="3"/>
      <dgm:spPr/>
      <dgm:t>
        <a:bodyPr/>
        <a:lstStyle/>
        <a:p>
          <a:endParaRPr lang="nl-NL"/>
        </a:p>
      </dgm:t>
    </dgm:pt>
    <dgm:pt modelId="{95360351-73D0-4E10-83A2-6C51C30A0EE8}" type="pres">
      <dgm:prSet presAssocID="{C20C687D-709F-44B1-84D6-A0CE936A400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327F4EF-9F1B-49B0-8FEF-BB52795DB752}" srcId="{DF473C80-42C5-4072-A449-0527617502AA}" destId="{C20C687D-709F-44B1-84D6-A0CE936A400C}" srcOrd="2" destOrd="0" parTransId="{0AC338F3-2E9C-413E-BD86-4A67D4174D39}" sibTransId="{9B1F0C68-EA7F-4DDD-8605-E53C2C9F4BE2}"/>
    <dgm:cxn modelId="{75D9B462-6273-441F-B814-2D59C306B22D}" type="presOf" srcId="{BEE286F0-662D-42FC-9EE4-19D7288BF0A9}" destId="{84C6E455-50CE-425A-B407-54B539F5EF0F}" srcOrd="1" destOrd="0" presId="urn:microsoft.com/office/officeart/2005/8/layout/venn1"/>
    <dgm:cxn modelId="{A57E4A12-D925-479D-B2D8-055AFD0010B9}" type="presOf" srcId="{BEE286F0-662D-42FC-9EE4-19D7288BF0A9}" destId="{0B8D25A8-45DB-4397-8861-C120A26A0D43}" srcOrd="0" destOrd="0" presId="urn:microsoft.com/office/officeart/2005/8/layout/venn1"/>
    <dgm:cxn modelId="{B327847C-055A-4D87-AA1A-E9FCFA56907C}" type="presOf" srcId="{C0A6F2D1-D0FC-41D0-9759-331356216986}" destId="{72E75492-0701-4E16-9493-A27BA6BB4042}" srcOrd="0" destOrd="0" presId="urn:microsoft.com/office/officeart/2005/8/layout/venn1"/>
    <dgm:cxn modelId="{052FCBFE-D204-4D2B-9422-7F8269E156A3}" type="presOf" srcId="{C0A6F2D1-D0FC-41D0-9759-331356216986}" destId="{CB26E8F1-AFD3-4EC2-89EE-BC6F692BB4AC}" srcOrd="1" destOrd="0" presId="urn:microsoft.com/office/officeart/2005/8/layout/venn1"/>
    <dgm:cxn modelId="{A131F3BB-365F-4127-808F-6E557E220F49}" type="presOf" srcId="{C20C687D-709F-44B1-84D6-A0CE936A400C}" destId="{95360351-73D0-4E10-83A2-6C51C30A0EE8}" srcOrd="1" destOrd="0" presId="urn:microsoft.com/office/officeart/2005/8/layout/venn1"/>
    <dgm:cxn modelId="{E6D484B4-5FCF-4AC9-B258-FED01CCA574C}" type="presOf" srcId="{C20C687D-709F-44B1-84D6-A0CE936A400C}" destId="{20980FE9-5EED-445B-B725-4B914BCB7311}" srcOrd="0" destOrd="0" presId="urn:microsoft.com/office/officeart/2005/8/layout/venn1"/>
    <dgm:cxn modelId="{432DD85A-ED07-4088-A156-91DD9276DEDA}" srcId="{DF473C80-42C5-4072-A449-0527617502AA}" destId="{BEE286F0-662D-42FC-9EE4-19D7288BF0A9}" srcOrd="1" destOrd="0" parTransId="{C369B5C0-9F1D-4C65-8B2A-B74972C27963}" sibTransId="{CD9802AC-CD68-4036-83B2-16673C3BFD92}"/>
    <dgm:cxn modelId="{415E386B-61AA-41D2-A2D1-C074B61E3B75}" type="presOf" srcId="{DF473C80-42C5-4072-A449-0527617502AA}" destId="{2BEAE87A-8846-4010-9ADC-6CC05D85242E}" srcOrd="0" destOrd="0" presId="urn:microsoft.com/office/officeart/2005/8/layout/venn1"/>
    <dgm:cxn modelId="{B77300DC-6349-4A30-9893-6B033D13AA6D}" srcId="{DF473C80-42C5-4072-A449-0527617502AA}" destId="{C0A6F2D1-D0FC-41D0-9759-331356216986}" srcOrd="0" destOrd="0" parTransId="{188F8918-6299-4FCC-9058-AB06AD303B1E}" sibTransId="{1D28260A-D608-446A-9F3A-63734DDB8C7A}"/>
    <dgm:cxn modelId="{ABA18D97-19A1-4EAC-9BBF-A26702AFE366}" type="presParOf" srcId="{2BEAE87A-8846-4010-9ADC-6CC05D85242E}" destId="{72E75492-0701-4E16-9493-A27BA6BB4042}" srcOrd="0" destOrd="0" presId="urn:microsoft.com/office/officeart/2005/8/layout/venn1"/>
    <dgm:cxn modelId="{0B9A7105-4E6A-46CB-A30A-8411F7BA0FEB}" type="presParOf" srcId="{2BEAE87A-8846-4010-9ADC-6CC05D85242E}" destId="{CB26E8F1-AFD3-4EC2-89EE-BC6F692BB4AC}" srcOrd="1" destOrd="0" presId="urn:microsoft.com/office/officeart/2005/8/layout/venn1"/>
    <dgm:cxn modelId="{9879BF03-523C-4A75-BB93-476D4919D4F1}" type="presParOf" srcId="{2BEAE87A-8846-4010-9ADC-6CC05D85242E}" destId="{0B8D25A8-45DB-4397-8861-C120A26A0D43}" srcOrd="2" destOrd="0" presId="urn:microsoft.com/office/officeart/2005/8/layout/venn1"/>
    <dgm:cxn modelId="{1F115795-2E69-4098-B161-8819EEC3ECDD}" type="presParOf" srcId="{2BEAE87A-8846-4010-9ADC-6CC05D85242E}" destId="{84C6E455-50CE-425A-B407-54B539F5EF0F}" srcOrd="3" destOrd="0" presId="urn:microsoft.com/office/officeart/2005/8/layout/venn1"/>
    <dgm:cxn modelId="{F7159B20-B3D5-434B-B731-F4BBECAA324F}" type="presParOf" srcId="{2BEAE87A-8846-4010-9ADC-6CC05D85242E}" destId="{20980FE9-5EED-445B-B725-4B914BCB7311}" srcOrd="4" destOrd="0" presId="urn:microsoft.com/office/officeart/2005/8/layout/venn1"/>
    <dgm:cxn modelId="{09F9A472-6858-4EF7-BB7F-EDB4700CE7A3}" type="presParOf" srcId="{2BEAE87A-8846-4010-9ADC-6CC05D85242E}" destId="{95360351-73D0-4E10-83A2-6C51C30A0EE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412DC9-40B5-4A0D-A5CC-A8FB2C479DD5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B1FF4CCB-4EBD-4C13-B134-625697B6B246}">
      <dgm:prSet/>
      <dgm:spPr/>
      <dgm:t>
        <a:bodyPr/>
        <a:lstStyle/>
        <a:p>
          <a:pPr algn="ctr" rtl="0"/>
          <a:r>
            <a:rPr lang="nl-NL" smtClean="0"/>
            <a:t>Ziekteverwekkers</a:t>
          </a:r>
          <a:endParaRPr lang="nl-NL"/>
        </a:p>
      </dgm:t>
    </dgm:pt>
    <dgm:pt modelId="{5DC3C7C8-2F0E-423C-A985-D64E79CF2DC2}" type="parTrans" cxnId="{0826EF56-2A44-4817-8697-AC75FF030256}">
      <dgm:prSet/>
      <dgm:spPr/>
      <dgm:t>
        <a:bodyPr/>
        <a:lstStyle/>
        <a:p>
          <a:endParaRPr lang="nl-NL"/>
        </a:p>
      </dgm:t>
    </dgm:pt>
    <dgm:pt modelId="{4F47A829-1854-4BE8-89B7-8642179F10EF}" type="sibTrans" cxnId="{0826EF56-2A44-4817-8697-AC75FF030256}">
      <dgm:prSet/>
      <dgm:spPr/>
      <dgm:t>
        <a:bodyPr/>
        <a:lstStyle/>
        <a:p>
          <a:endParaRPr lang="nl-NL"/>
        </a:p>
      </dgm:t>
    </dgm:pt>
    <dgm:pt modelId="{86CF96F4-9E20-409F-A15E-E3E57AE089EF}" type="pres">
      <dgm:prSet presAssocID="{A4412DC9-40B5-4A0D-A5CC-A8FB2C479D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46C56DF-380B-42F6-A7AA-15142C74C844}" type="pres">
      <dgm:prSet presAssocID="{B1FF4CCB-4EBD-4C13-B134-625697B6B24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87FF300-8049-4743-B29C-75B1E239CAF3}" type="presOf" srcId="{A4412DC9-40B5-4A0D-A5CC-A8FB2C479DD5}" destId="{86CF96F4-9E20-409F-A15E-E3E57AE089EF}" srcOrd="0" destOrd="0" presId="urn:microsoft.com/office/officeart/2005/8/layout/vList2"/>
    <dgm:cxn modelId="{0826EF56-2A44-4817-8697-AC75FF030256}" srcId="{A4412DC9-40B5-4A0D-A5CC-A8FB2C479DD5}" destId="{B1FF4CCB-4EBD-4C13-B134-625697B6B246}" srcOrd="0" destOrd="0" parTransId="{5DC3C7C8-2F0E-423C-A985-D64E79CF2DC2}" sibTransId="{4F47A829-1854-4BE8-89B7-8642179F10EF}"/>
    <dgm:cxn modelId="{C24D8299-039D-47BF-A053-61340023FDB5}" type="presOf" srcId="{B1FF4CCB-4EBD-4C13-B134-625697B6B246}" destId="{746C56DF-380B-42F6-A7AA-15142C74C844}" srcOrd="0" destOrd="0" presId="urn:microsoft.com/office/officeart/2005/8/layout/vList2"/>
    <dgm:cxn modelId="{09F44E0C-4A6C-4122-9E75-439EE13D016B}" type="presParOf" srcId="{86CF96F4-9E20-409F-A15E-E3E57AE089EF}" destId="{746C56DF-380B-42F6-A7AA-15142C74C8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85E459-CBF7-48FD-8F9E-834A8D729165}" type="doc">
      <dgm:prSet loTypeId="urn:microsoft.com/office/officeart/2005/8/layout/p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16CC3A2-0E11-4C82-AEAD-26DF20D3F475}">
      <dgm:prSet custT="1"/>
      <dgm:spPr/>
      <dgm:t>
        <a:bodyPr/>
        <a:lstStyle/>
        <a:p>
          <a:pPr rtl="0"/>
          <a:r>
            <a:rPr lang="nl-NL" sz="2000" b="1" dirty="0" smtClean="0"/>
            <a:t>Bacteriën</a:t>
          </a:r>
          <a:endParaRPr lang="nl-NL" sz="2000" b="1" dirty="0"/>
        </a:p>
      </dgm:t>
    </dgm:pt>
    <dgm:pt modelId="{7B161959-EED8-4490-94B7-9E9B5138811A}" type="parTrans" cxnId="{3F677D07-8040-4C2C-9FF4-870B1C92D94E}">
      <dgm:prSet/>
      <dgm:spPr/>
      <dgm:t>
        <a:bodyPr/>
        <a:lstStyle/>
        <a:p>
          <a:endParaRPr lang="nl-NL"/>
        </a:p>
      </dgm:t>
    </dgm:pt>
    <dgm:pt modelId="{17A93187-5AFA-4080-9A0C-8D341EF4174B}" type="sibTrans" cxnId="{3F677D07-8040-4C2C-9FF4-870B1C92D94E}">
      <dgm:prSet/>
      <dgm:spPr/>
      <dgm:t>
        <a:bodyPr/>
        <a:lstStyle/>
        <a:p>
          <a:endParaRPr lang="nl-NL"/>
        </a:p>
      </dgm:t>
    </dgm:pt>
    <dgm:pt modelId="{276AC7C5-227C-42EA-896A-60A6C0A0D583}">
      <dgm:prSet custT="1"/>
      <dgm:spPr/>
      <dgm:t>
        <a:bodyPr/>
        <a:lstStyle/>
        <a:p>
          <a:pPr rtl="0"/>
          <a:r>
            <a:rPr lang="nl-NL" sz="2000" b="1" dirty="0" smtClean="0"/>
            <a:t>Schimmels</a:t>
          </a:r>
          <a:endParaRPr lang="nl-NL" sz="2000" b="1" dirty="0"/>
        </a:p>
      </dgm:t>
    </dgm:pt>
    <dgm:pt modelId="{0751B867-7958-428C-920B-1D20B1E768C2}" type="parTrans" cxnId="{2FFDB38C-AB47-4888-AEDC-02F2B2FB4ADD}">
      <dgm:prSet/>
      <dgm:spPr/>
      <dgm:t>
        <a:bodyPr/>
        <a:lstStyle/>
        <a:p>
          <a:endParaRPr lang="nl-NL"/>
        </a:p>
      </dgm:t>
    </dgm:pt>
    <dgm:pt modelId="{AE6B1D13-D5AF-4220-8359-43DFB577BAF3}" type="sibTrans" cxnId="{2FFDB38C-AB47-4888-AEDC-02F2B2FB4ADD}">
      <dgm:prSet/>
      <dgm:spPr/>
      <dgm:t>
        <a:bodyPr/>
        <a:lstStyle/>
        <a:p>
          <a:endParaRPr lang="nl-NL"/>
        </a:p>
      </dgm:t>
    </dgm:pt>
    <dgm:pt modelId="{172A2A6F-0D41-44EB-A575-83711CAFC131}">
      <dgm:prSet custT="1"/>
      <dgm:spPr/>
      <dgm:t>
        <a:bodyPr/>
        <a:lstStyle/>
        <a:p>
          <a:pPr rtl="0"/>
          <a:r>
            <a:rPr lang="nl-NL" sz="2000" b="1" dirty="0" smtClean="0"/>
            <a:t>Virussen</a:t>
          </a:r>
          <a:r>
            <a:rPr lang="nl-NL" sz="1700" dirty="0" smtClean="0"/>
            <a:t> </a:t>
          </a:r>
          <a:endParaRPr lang="nl-NL" sz="1700" dirty="0"/>
        </a:p>
      </dgm:t>
    </dgm:pt>
    <dgm:pt modelId="{E92D8C7E-B85F-4E8D-B782-EE5255657370}" type="parTrans" cxnId="{5146A66C-2180-4E87-993E-8C918A5B35B1}">
      <dgm:prSet/>
      <dgm:spPr/>
      <dgm:t>
        <a:bodyPr/>
        <a:lstStyle/>
        <a:p>
          <a:endParaRPr lang="nl-NL"/>
        </a:p>
      </dgm:t>
    </dgm:pt>
    <dgm:pt modelId="{0787C4AE-A5DE-4EE5-8F0E-4A3CAC02D90E}" type="sibTrans" cxnId="{5146A66C-2180-4E87-993E-8C918A5B35B1}">
      <dgm:prSet/>
      <dgm:spPr/>
      <dgm:t>
        <a:bodyPr/>
        <a:lstStyle/>
        <a:p>
          <a:endParaRPr lang="nl-NL"/>
        </a:p>
      </dgm:t>
    </dgm:pt>
    <dgm:pt modelId="{1B272C99-57FE-4E1A-9211-7BF38DB7517E}">
      <dgm:prSet custT="1"/>
      <dgm:spPr/>
      <dgm:t>
        <a:bodyPr/>
        <a:lstStyle/>
        <a:p>
          <a:pPr rtl="0"/>
          <a:r>
            <a:rPr lang="nl-NL" sz="2000" b="1" dirty="0" smtClean="0"/>
            <a:t>Kleine parasieten (</a:t>
          </a:r>
          <a:r>
            <a:rPr lang="nl-NL" sz="2000" b="1" dirty="0" err="1" smtClean="0"/>
            <a:t>een-celligen</a:t>
          </a:r>
          <a:r>
            <a:rPr lang="nl-NL" sz="2000" b="1" dirty="0" smtClean="0"/>
            <a:t>)</a:t>
          </a:r>
          <a:endParaRPr lang="nl-NL" sz="2000" b="1" dirty="0"/>
        </a:p>
      </dgm:t>
    </dgm:pt>
    <dgm:pt modelId="{A575892D-C7F5-4262-85F3-5D585EF55576}" type="parTrans" cxnId="{672CB06E-00E3-4504-A181-D8DBF620D115}">
      <dgm:prSet/>
      <dgm:spPr/>
      <dgm:t>
        <a:bodyPr/>
        <a:lstStyle/>
        <a:p>
          <a:endParaRPr lang="nl-NL"/>
        </a:p>
      </dgm:t>
    </dgm:pt>
    <dgm:pt modelId="{5F795B15-6EA9-410E-89D7-5AFEA8C466C4}" type="sibTrans" cxnId="{672CB06E-00E3-4504-A181-D8DBF620D115}">
      <dgm:prSet/>
      <dgm:spPr/>
      <dgm:t>
        <a:bodyPr/>
        <a:lstStyle/>
        <a:p>
          <a:endParaRPr lang="nl-NL"/>
        </a:p>
      </dgm:t>
    </dgm:pt>
    <dgm:pt modelId="{07B65E2C-FD6A-4955-B734-D14D7E7C0828}">
      <dgm:prSet/>
      <dgm:spPr/>
      <dgm:t>
        <a:bodyPr/>
        <a:lstStyle/>
        <a:p>
          <a:pPr rtl="0"/>
          <a:r>
            <a:rPr lang="nl-NL" b="1" dirty="0" smtClean="0"/>
            <a:t>Chemische  (gif)stoffen</a:t>
          </a:r>
          <a:endParaRPr lang="nl-NL" b="1" dirty="0"/>
        </a:p>
      </dgm:t>
    </dgm:pt>
    <dgm:pt modelId="{618055A2-BBFA-4680-A664-F7300E4ECB85}" type="parTrans" cxnId="{379F6744-FFA5-48DD-A598-DADDB0CE516B}">
      <dgm:prSet/>
      <dgm:spPr/>
      <dgm:t>
        <a:bodyPr/>
        <a:lstStyle/>
        <a:p>
          <a:endParaRPr lang="nl-NL"/>
        </a:p>
      </dgm:t>
    </dgm:pt>
    <dgm:pt modelId="{B9E95CC2-9EB8-407B-B5B3-AEF73F055EBE}" type="sibTrans" cxnId="{379F6744-FFA5-48DD-A598-DADDB0CE516B}">
      <dgm:prSet/>
      <dgm:spPr/>
      <dgm:t>
        <a:bodyPr/>
        <a:lstStyle/>
        <a:p>
          <a:endParaRPr lang="nl-NL"/>
        </a:p>
      </dgm:t>
    </dgm:pt>
    <dgm:pt modelId="{F817E824-3528-477A-BE09-2FE56F22191A}" type="pres">
      <dgm:prSet presAssocID="{2C85E459-CBF7-48FD-8F9E-834A8D7291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4F855B4-9FBF-4D20-B62D-F255491C6E91}" type="pres">
      <dgm:prSet presAssocID="{2C85E459-CBF7-48FD-8F9E-834A8D729165}" presName="bkgdShp" presStyleLbl="alignAccFollowNode1" presStyleIdx="0" presStyleCnt="1"/>
      <dgm:spPr/>
    </dgm:pt>
    <dgm:pt modelId="{D796FB69-95AD-4C9C-9A11-9F392C1757E9}" type="pres">
      <dgm:prSet presAssocID="{2C85E459-CBF7-48FD-8F9E-834A8D729165}" presName="linComp" presStyleCnt="0"/>
      <dgm:spPr/>
    </dgm:pt>
    <dgm:pt modelId="{7A541452-59EC-4945-A04D-E41D8666BB27}" type="pres">
      <dgm:prSet presAssocID="{516CC3A2-0E11-4C82-AEAD-26DF20D3F475}" presName="compNode" presStyleCnt="0"/>
      <dgm:spPr/>
    </dgm:pt>
    <dgm:pt modelId="{8D503F00-E05E-4CDF-B905-7B5B4844C6CE}" type="pres">
      <dgm:prSet presAssocID="{516CC3A2-0E11-4C82-AEAD-26DF20D3F47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0C52E9D-2E62-4BEF-A5E8-7C62F917BDE8}" type="pres">
      <dgm:prSet presAssocID="{516CC3A2-0E11-4C82-AEAD-26DF20D3F475}" presName="invisiNode" presStyleLbl="node1" presStyleIdx="0" presStyleCnt="5"/>
      <dgm:spPr/>
    </dgm:pt>
    <dgm:pt modelId="{E08F0F53-5DBA-48E3-A1D1-EBE824F93495}" type="pres">
      <dgm:prSet presAssocID="{516CC3A2-0E11-4C82-AEAD-26DF20D3F475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8C6D0C6-CF53-42CC-9ECD-DB5D4C8CAAE8}" type="pres">
      <dgm:prSet presAssocID="{17A93187-5AFA-4080-9A0C-8D341EF4174B}" presName="sibTrans" presStyleLbl="sibTrans2D1" presStyleIdx="0" presStyleCnt="0"/>
      <dgm:spPr/>
      <dgm:t>
        <a:bodyPr/>
        <a:lstStyle/>
        <a:p>
          <a:endParaRPr lang="nl-NL"/>
        </a:p>
      </dgm:t>
    </dgm:pt>
    <dgm:pt modelId="{F86554B1-145A-489C-8780-45F476D6065A}" type="pres">
      <dgm:prSet presAssocID="{276AC7C5-227C-42EA-896A-60A6C0A0D583}" presName="compNode" presStyleCnt="0"/>
      <dgm:spPr/>
    </dgm:pt>
    <dgm:pt modelId="{3F77FC18-6994-4AFB-8138-B6BE464401E0}" type="pres">
      <dgm:prSet presAssocID="{276AC7C5-227C-42EA-896A-60A6C0A0D58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8A16BA2-D889-4A6D-8F44-485A7166AD11}" type="pres">
      <dgm:prSet presAssocID="{276AC7C5-227C-42EA-896A-60A6C0A0D583}" presName="invisiNode" presStyleLbl="node1" presStyleIdx="1" presStyleCnt="5"/>
      <dgm:spPr/>
    </dgm:pt>
    <dgm:pt modelId="{91808511-4498-4410-AE2C-E11AED268742}" type="pres">
      <dgm:prSet presAssocID="{276AC7C5-227C-42EA-896A-60A6C0A0D583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4A0991D-A9F0-4D66-AB38-FEB8F607B1A9}" type="pres">
      <dgm:prSet presAssocID="{AE6B1D13-D5AF-4220-8359-43DFB577BAF3}" presName="sibTrans" presStyleLbl="sibTrans2D1" presStyleIdx="0" presStyleCnt="0"/>
      <dgm:spPr/>
      <dgm:t>
        <a:bodyPr/>
        <a:lstStyle/>
        <a:p>
          <a:endParaRPr lang="nl-NL"/>
        </a:p>
      </dgm:t>
    </dgm:pt>
    <dgm:pt modelId="{7D41184A-BC03-43BA-92CB-1705E3C86DD4}" type="pres">
      <dgm:prSet presAssocID="{172A2A6F-0D41-44EB-A575-83711CAFC131}" presName="compNode" presStyleCnt="0"/>
      <dgm:spPr/>
    </dgm:pt>
    <dgm:pt modelId="{E7791C38-081F-425F-B026-E5430FDAF103}" type="pres">
      <dgm:prSet presAssocID="{172A2A6F-0D41-44EB-A575-83711CAFC13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F155AD2-3497-410A-9CFE-158F57297C4A}" type="pres">
      <dgm:prSet presAssocID="{172A2A6F-0D41-44EB-A575-83711CAFC131}" presName="invisiNode" presStyleLbl="node1" presStyleIdx="2" presStyleCnt="5"/>
      <dgm:spPr/>
    </dgm:pt>
    <dgm:pt modelId="{A41E3F4A-AF9C-4888-8999-DCE379A025C5}" type="pres">
      <dgm:prSet presAssocID="{172A2A6F-0D41-44EB-A575-83711CAFC131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9F172B8-F33D-4912-A22F-77B953090DEA}" type="pres">
      <dgm:prSet presAssocID="{0787C4AE-A5DE-4EE5-8F0E-4A3CAC02D90E}" presName="sibTrans" presStyleLbl="sibTrans2D1" presStyleIdx="0" presStyleCnt="0"/>
      <dgm:spPr/>
      <dgm:t>
        <a:bodyPr/>
        <a:lstStyle/>
        <a:p>
          <a:endParaRPr lang="nl-NL"/>
        </a:p>
      </dgm:t>
    </dgm:pt>
    <dgm:pt modelId="{27C0B946-75EF-49DC-852E-558797550462}" type="pres">
      <dgm:prSet presAssocID="{1B272C99-57FE-4E1A-9211-7BF38DB7517E}" presName="compNode" presStyleCnt="0"/>
      <dgm:spPr/>
    </dgm:pt>
    <dgm:pt modelId="{3125743A-81EB-4A7A-BF73-D5338B64F97F}" type="pres">
      <dgm:prSet presAssocID="{1B272C99-57FE-4E1A-9211-7BF38DB7517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87CB740-14CF-45B6-947F-47788061C33B}" type="pres">
      <dgm:prSet presAssocID="{1B272C99-57FE-4E1A-9211-7BF38DB7517E}" presName="invisiNode" presStyleLbl="node1" presStyleIdx="3" presStyleCnt="5"/>
      <dgm:spPr/>
    </dgm:pt>
    <dgm:pt modelId="{F18B8B30-6C77-4195-AC4C-720785011C74}" type="pres">
      <dgm:prSet presAssocID="{1B272C99-57FE-4E1A-9211-7BF38DB7517E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810EE8D7-EBAD-4ABA-813B-8701123F1FE4}" type="pres">
      <dgm:prSet presAssocID="{5F795B15-6EA9-410E-89D7-5AFEA8C466C4}" presName="sibTrans" presStyleLbl="sibTrans2D1" presStyleIdx="0" presStyleCnt="0"/>
      <dgm:spPr/>
      <dgm:t>
        <a:bodyPr/>
        <a:lstStyle/>
        <a:p>
          <a:endParaRPr lang="nl-NL"/>
        </a:p>
      </dgm:t>
    </dgm:pt>
    <dgm:pt modelId="{D010DAD1-FEF2-4F03-B59F-B4BAE578E0E9}" type="pres">
      <dgm:prSet presAssocID="{07B65E2C-FD6A-4955-B734-D14D7E7C0828}" presName="compNode" presStyleCnt="0"/>
      <dgm:spPr/>
    </dgm:pt>
    <dgm:pt modelId="{5980359A-023D-49E6-9087-04B4E9B85A88}" type="pres">
      <dgm:prSet presAssocID="{07B65E2C-FD6A-4955-B734-D14D7E7C082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12BDE74-3BE8-497C-8644-C579A3810422}" type="pres">
      <dgm:prSet presAssocID="{07B65E2C-FD6A-4955-B734-D14D7E7C0828}" presName="invisiNode" presStyleLbl="node1" presStyleIdx="4" presStyleCnt="5"/>
      <dgm:spPr/>
    </dgm:pt>
    <dgm:pt modelId="{52F54F0E-AFD9-41B1-9108-6CB21DC7767E}" type="pres">
      <dgm:prSet presAssocID="{07B65E2C-FD6A-4955-B734-D14D7E7C0828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A3A53164-0B2D-415F-8708-43F3777D8DDB}" type="presOf" srcId="{172A2A6F-0D41-44EB-A575-83711CAFC131}" destId="{E7791C38-081F-425F-B026-E5430FDAF103}" srcOrd="0" destOrd="0" presId="urn:microsoft.com/office/officeart/2005/8/layout/pList2"/>
    <dgm:cxn modelId="{EDECD9E7-8D38-4D71-B9ED-0552772D4103}" type="presOf" srcId="{0787C4AE-A5DE-4EE5-8F0E-4A3CAC02D90E}" destId="{F9F172B8-F33D-4912-A22F-77B953090DEA}" srcOrd="0" destOrd="0" presId="urn:microsoft.com/office/officeart/2005/8/layout/pList2"/>
    <dgm:cxn modelId="{3F677D07-8040-4C2C-9FF4-870B1C92D94E}" srcId="{2C85E459-CBF7-48FD-8F9E-834A8D729165}" destId="{516CC3A2-0E11-4C82-AEAD-26DF20D3F475}" srcOrd="0" destOrd="0" parTransId="{7B161959-EED8-4490-94B7-9E9B5138811A}" sibTransId="{17A93187-5AFA-4080-9A0C-8D341EF4174B}"/>
    <dgm:cxn modelId="{5146A66C-2180-4E87-993E-8C918A5B35B1}" srcId="{2C85E459-CBF7-48FD-8F9E-834A8D729165}" destId="{172A2A6F-0D41-44EB-A575-83711CAFC131}" srcOrd="2" destOrd="0" parTransId="{E92D8C7E-B85F-4E8D-B782-EE5255657370}" sibTransId="{0787C4AE-A5DE-4EE5-8F0E-4A3CAC02D90E}"/>
    <dgm:cxn modelId="{672CB06E-00E3-4504-A181-D8DBF620D115}" srcId="{2C85E459-CBF7-48FD-8F9E-834A8D729165}" destId="{1B272C99-57FE-4E1A-9211-7BF38DB7517E}" srcOrd="3" destOrd="0" parTransId="{A575892D-C7F5-4262-85F3-5D585EF55576}" sibTransId="{5F795B15-6EA9-410E-89D7-5AFEA8C466C4}"/>
    <dgm:cxn modelId="{B2EA067F-C3AF-4CC6-9B11-6602D73BF47C}" type="presOf" srcId="{AE6B1D13-D5AF-4220-8359-43DFB577BAF3}" destId="{84A0991D-A9F0-4D66-AB38-FEB8F607B1A9}" srcOrd="0" destOrd="0" presId="urn:microsoft.com/office/officeart/2005/8/layout/pList2"/>
    <dgm:cxn modelId="{379F6744-FFA5-48DD-A598-DADDB0CE516B}" srcId="{2C85E459-CBF7-48FD-8F9E-834A8D729165}" destId="{07B65E2C-FD6A-4955-B734-D14D7E7C0828}" srcOrd="4" destOrd="0" parTransId="{618055A2-BBFA-4680-A664-F7300E4ECB85}" sibTransId="{B9E95CC2-9EB8-407B-B5B3-AEF73F055EBE}"/>
    <dgm:cxn modelId="{F71CA0B7-A1BB-4CA1-86ED-6D2441208668}" type="presOf" srcId="{17A93187-5AFA-4080-9A0C-8D341EF4174B}" destId="{58C6D0C6-CF53-42CC-9ECD-DB5D4C8CAAE8}" srcOrd="0" destOrd="0" presId="urn:microsoft.com/office/officeart/2005/8/layout/pList2"/>
    <dgm:cxn modelId="{2040D796-84FE-41CA-8600-DC1CB0FDC9A8}" type="presOf" srcId="{2C85E459-CBF7-48FD-8F9E-834A8D729165}" destId="{F817E824-3528-477A-BE09-2FE56F22191A}" srcOrd="0" destOrd="0" presId="urn:microsoft.com/office/officeart/2005/8/layout/pList2"/>
    <dgm:cxn modelId="{4047EFD5-0EA8-4839-95D4-4A661FEAC643}" type="presOf" srcId="{276AC7C5-227C-42EA-896A-60A6C0A0D583}" destId="{3F77FC18-6994-4AFB-8138-B6BE464401E0}" srcOrd="0" destOrd="0" presId="urn:microsoft.com/office/officeart/2005/8/layout/pList2"/>
    <dgm:cxn modelId="{9CD9F5FD-0243-4EB4-A8DA-F1EB7D3A5764}" type="presOf" srcId="{5F795B15-6EA9-410E-89D7-5AFEA8C466C4}" destId="{810EE8D7-EBAD-4ABA-813B-8701123F1FE4}" srcOrd="0" destOrd="0" presId="urn:microsoft.com/office/officeart/2005/8/layout/pList2"/>
    <dgm:cxn modelId="{125E96E2-E02B-4719-A280-4015E33B6FA9}" type="presOf" srcId="{07B65E2C-FD6A-4955-B734-D14D7E7C0828}" destId="{5980359A-023D-49E6-9087-04B4E9B85A88}" srcOrd="0" destOrd="0" presId="urn:microsoft.com/office/officeart/2005/8/layout/pList2"/>
    <dgm:cxn modelId="{2FFDB38C-AB47-4888-AEDC-02F2B2FB4ADD}" srcId="{2C85E459-CBF7-48FD-8F9E-834A8D729165}" destId="{276AC7C5-227C-42EA-896A-60A6C0A0D583}" srcOrd="1" destOrd="0" parTransId="{0751B867-7958-428C-920B-1D20B1E768C2}" sibTransId="{AE6B1D13-D5AF-4220-8359-43DFB577BAF3}"/>
    <dgm:cxn modelId="{1D543B2E-2814-4B88-9272-72A109B3E097}" type="presOf" srcId="{516CC3A2-0E11-4C82-AEAD-26DF20D3F475}" destId="{8D503F00-E05E-4CDF-B905-7B5B4844C6CE}" srcOrd="0" destOrd="0" presId="urn:microsoft.com/office/officeart/2005/8/layout/pList2"/>
    <dgm:cxn modelId="{52F10501-21D1-4E22-8CC8-72D3FB130120}" type="presOf" srcId="{1B272C99-57FE-4E1A-9211-7BF38DB7517E}" destId="{3125743A-81EB-4A7A-BF73-D5338B64F97F}" srcOrd="0" destOrd="0" presId="urn:microsoft.com/office/officeart/2005/8/layout/pList2"/>
    <dgm:cxn modelId="{66DF9E85-ED2D-4747-8F40-041849F6B42B}" type="presParOf" srcId="{F817E824-3528-477A-BE09-2FE56F22191A}" destId="{14F855B4-9FBF-4D20-B62D-F255491C6E91}" srcOrd="0" destOrd="0" presId="urn:microsoft.com/office/officeart/2005/8/layout/pList2"/>
    <dgm:cxn modelId="{5BB9682B-E9FB-4C35-98DB-4099DCA8C49A}" type="presParOf" srcId="{F817E824-3528-477A-BE09-2FE56F22191A}" destId="{D796FB69-95AD-4C9C-9A11-9F392C1757E9}" srcOrd="1" destOrd="0" presId="urn:microsoft.com/office/officeart/2005/8/layout/pList2"/>
    <dgm:cxn modelId="{5A1C697A-9688-488B-8BAB-C53FAE9A5FCA}" type="presParOf" srcId="{D796FB69-95AD-4C9C-9A11-9F392C1757E9}" destId="{7A541452-59EC-4945-A04D-E41D8666BB27}" srcOrd="0" destOrd="0" presId="urn:microsoft.com/office/officeart/2005/8/layout/pList2"/>
    <dgm:cxn modelId="{6FE6262B-F387-4426-BBF2-56FA4BCD2951}" type="presParOf" srcId="{7A541452-59EC-4945-A04D-E41D8666BB27}" destId="{8D503F00-E05E-4CDF-B905-7B5B4844C6CE}" srcOrd="0" destOrd="0" presId="urn:microsoft.com/office/officeart/2005/8/layout/pList2"/>
    <dgm:cxn modelId="{1931E9D1-2E8A-4AF0-97C3-ECF3E443870F}" type="presParOf" srcId="{7A541452-59EC-4945-A04D-E41D8666BB27}" destId="{B0C52E9D-2E62-4BEF-A5E8-7C62F917BDE8}" srcOrd="1" destOrd="0" presId="urn:microsoft.com/office/officeart/2005/8/layout/pList2"/>
    <dgm:cxn modelId="{158B9071-FB93-4B31-8A57-0F239BAF58A7}" type="presParOf" srcId="{7A541452-59EC-4945-A04D-E41D8666BB27}" destId="{E08F0F53-5DBA-48E3-A1D1-EBE824F93495}" srcOrd="2" destOrd="0" presId="urn:microsoft.com/office/officeart/2005/8/layout/pList2"/>
    <dgm:cxn modelId="{DA2BF5E2-8B99-41B7-9F5E-864D403D3FBC}" type="presParOf" srcId="{D796FB69-95AD-4C9C-9A11-9F392C1757E9}" destId="{58C6D0C6-CF53-42CC-9ECD-DB5D4C8CAAE8}" srcOrd="1" destOrd="0" presId="urn:microsoft.com/office/officeart/2005/8/layout/pList2"/>
    <dgm:cxn modelId="{F2BC529B-375E-4554-AEC6-B92C2F397CD8}" type="presParOf" srcId="{D796FB69-95AD-4C9C-9A11-9F392C1757E9}" destId="{F86554B1-145A-489C-8780-45F476D6065A}" srcOrd="2" destOrd="0" presId="urn:microsoft.com/office/officeart/2005/8/layout/pList2"/>
    <dgm:cxn modelId="{E4A31823-DD43-4B2B-8C1C-73549111AD11}" type="presParOf" srcId="{F86554B1-145A-489C-8780-45F476D6065A}" destId="{3F77FC18-6994-4AFB-8138-B6BE464401E0}" srcOrd="0" destOrd="0" presId="urn:microsoft.com/office/officeart/2005/8/layout/pList2"/>
    <dgm:cxn modelId="{CC05BAF5-9D52-40DD-AD05-EEA6DD3B57B6}" type="presParOf" srcId="{F86554B1-145A-489C-8780-45F476D6065A}" destId="{E8A16BA2-D889-4A6D-8F44-485A7166AD11}" srcOrd="1" destOrd="0" presId="urn:microsoft.com/office/officeart/2005/8/layout/pList2"/>
    <dgm:cxn modelId="{53280817-6E17-4C6A-8E64-764ACE01C3F0}" type="presParOf" srcId="{F86554B1-145A-489C-8780-45F476D6065A}" destId="{91808511-4498-4410-AE2C-E11AED268742}" srcOrd="2" destOrd="0" presId="urn:microsoft.com/office/officeart/2005/8/layout/pList2"/>
    <dgm:cxn modelId="{71EDA94B-9955-4BCF-96DB-75C6A4A9153B}" type="presParOf" srcId="{D796FB69-95AD-4C9C-9A11-9F392C1757E9}" destId="{84A0991D-A9F0-4D66-AB38-FEB8F607B1A9}" srcOrd="3" destOrd="0" presId="urn:microsoft.com/office/officeart/2005/8/layout/pList2"/>
    <dgm:cxn modelId="{918B7FD3-7952-4BA0-B00C-3D09C09AA1D0}" type="presParOf" srcId="{D796FB69-95AD-4C9C-9A11-9F392C1757E9}" destId="{7D41184A-BC03-43BA-92CB-1705E3C86DD4}" srcOrd="4" destOrd="0" presId="urn:microsoft.com/office/officeart/2005/8/layout/pList2"/>
    <dgm:cxn modelId="{83293A86-F52E-44B5-B0B9-5E6901C7440D}" type="presParOf" srcId="{7D41184A-BC03-43BA-92CB-1705E3C86DD4}" destId="{E7791C38-081F-425F-B026-E5430FDAF103}" srcOrd="0" destOrd="0" presId="urn:microsoft.com/office/officeart/2005/8/layout/pList2"/>
    <dgm:cxn modelId="{6B052960-B35D-4530-962A-381548303308}" type="presParOf" srcId="{7D41184A-BC03-43BA-92CB-1705E3C86DD4}" destId="{0F155AD2-3497-410A-9CFE-158F57297C4A}" srcOrd="1" destOrd="0" presId="urn:microsoft.com/office/officeart/2005/8/layout/pList2"/>
    <dgm:cxn modelId="{79CEEC0D-0C85-46B2-9EA7-3B255AD99E80}" type="presParOf" srcId="{7D41184A-BC03-43BA-92CB-1705E3C86DD4}" destId="{A41E3F4A-AF9C-4888-8999-DCE379A025C5}" srcOrd="2" destOrd="0" presId="urn:microsoft.com/office/officeart/2005/8/layout/pList2"/>
    <dgm:cxn modelId="{B1D51109-12AE-40A1-A52A-4D9B755F2761}" type="presParOf" srcId="{D796FB69-95AD-4C9C-9A11-9F392C1757E9}" destId="{F9F172B8-F33D-4912-A22F-77B953090DEA}" srcOrd="5" destOrd="0" presId="urn:microsoft.com/office/officeart/2005/8/layout/pList2"/>
    <dgm:cxn modelId="{94E40A29-F060-4EA8-9B8A-74F259D2784D}" type="presParOf" srcId="{D796FB69-95AD-4C9C-9A11-9F392C1757E9}" destId="{27C0B946-75EF-49DC-852E-558797550462}" srcOrd="6" destOrd="0" presId="urn:microsoft.com/office/officeart/2005/8/layout/pList2"/>
    <dgm:cxn modelId="{E2924575-D3F8-4E91-84B4-BE4A94C5BF7A}" type="presParOf" srcId="{27C0B946-75EF-49DC-852E-558797550462}" destId="{3125743A-81EB-4A7A-BF73-D5338B64F97F}" srcOrd="0" destOrd="0" presId="urn:microsoft.com/office/officeart/2005/8/layout/pList2"/>
    <dgm:cxn modelId="{ECAA5AA1-BC05-4D22-84C3-AB87DA24E709}" type="presParOf" srcId="{27C0B946-75EF-49DC-852E-558797550462}" destId="{C87CB740-14CF-45B6-947F-47788061C33B}" srcOrd="1" destOrd="0" presId="urn:microsoft.com/office/officeart/2005/8/layout/pList2"/>
    <dgm:cxn modelId="{3EAB6F96-7FFE-4888-88FA-176CD080B6CA}" type="presParOf" srcId="{27C0B946-75EF-49DC-852E-558797550462}" destId="{F18B8B30-6C77-4195-AC4C-720785011C74}" srcOrd="2" destOrd="0" presId="urn:microsoft.com/office/officeart/2005/8/layout/pList2"/>
    <dgm:cxn modelId="{A8287074-A471-4FE1-A422-D977143F54EC}" type="presParOf" srcId="{D796FB69-95AD-4C9C-9A11-9F392C1757E9}" destId="{810EE8D7-EBAD-4ABA-813B-8701123F1FE4}" srcOrd="7" destOrd="0" presId="urn:microsoft.com/office/officeart/2005/8/layout/pList2"/>
    <dgm:cxn modelId="{C069EA0E-B6AD-4E94-A58F-B53F0BA3D9D5}" type="presParOf" srcId="{D796FB69-95AD-4C9C-9A11-9F392C1757E9}" destId="{D010DAD1-FEF2-4F03-B59F-B4BAE578E0E9}" srcOrd="8" destOrd="0" presId="urn:microsoft.com/office/officeart/2005/8/layout/pList2"/>
    <dgm:cxn modelId="{B64A9D33-45B0-4494-876E-4461186D17DE}" type="presParOf" srcId="{D010DAD1-FEF2-4F03-B59F-B4BAE578E0E9}" destId="{5980359A-023D-49E6-9087-04B4E9B85A88}" srcOrd="0" destOrd="0" presId="urn:microsoft.com/office/officeart/2005/8/layout/pList2"/>
    <dgm:cxn modelId="{942C4ED1-1B4D-47F8-ABCD-79DFBCCEB4DA}" type="presParOf" srcId="{D010DAD1-FEF2-4F03-B59F-B4BAE578E0E9}" destId="{512BDE74-3BE8-497C-8644-C579A3810422}" srcOrd="1" destOrd="0" presId="urn:microsoft.com/office/officeart/2005/8/layout/pList2"/>
    <dgm:cxn modelId="{D623A66A-6B56-4587-A541-FB2C4E1CA149}" type="presParOf" srcId="{D010DAD1-FEF2-4F03-B59F-B4BAE578E0E9}" destId="{52F54F0E-AFD9-41B1-9108-6CB21DC7767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6A2172-4F02-4577-8264-2B8F5434BFA4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8FD26BE7-DC07-44BE-8906-57B9105FF91E}">
      <dgm:prSet/>
      <dgm:spPr/>
      <dgm:t>
        <a:bodyPr/>
        <a:lstStyle/>
        <a:p>
          <a:pPr algn="ctr" rtl="0"/>
          <a:r>
            <a:rPr lang="nl-NL" smtClean="0"/>
            <a:t>Infectie</a:t>
          </a:r>
          <a:endParaRPr lang="nl-NL"/>
        </a:p>
      </dgm:t>
    </dgm:pt>
    <dgm:pt modelId="{A56592F4-2ACA-4CDF-AF1D-EB902B0A31B7}" type="parTrans" cxnId="{FAF5B67A-8B7F-4CF1-BB80-810A852CA8B3}">
      <dgm:prSet/>
      <dgm:spPr/>
      <dgm:t>
        <a:bodyPr/>
        <a:lstStyle/>
        <a:p>
          <a:endParaRPr lang="nl-NL"/>
        </a:p>
      </dgm:t>
    </dgm:pt>
    <dgm:pt modelId="{46E2A253-3CE4-4933-BBA5-C1CF1A7D80D0}" type="sibTrans" cxnId="{FAF5B67A-8B7F-4CF1-BB80-810A852CA8B3}">
      <dgm:prSet/>
      <dgm:spPr/>
      <dgm:t>
        <a:bodyPr/>
        <a:lstStyle/>
        <a:p>
          <a:endParaRPr lang="nl-NL"/>
        </a:p>
      </dgm:t>
    </dgm:pt>
    <dgm:pt modelId="{201DF10C-8708-4292-B70D-60E415FC0035}" type="pres">
      <dgm:prSet presAssocID="{086A2172-4F02-4577-8264-2B8F5434BF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4D95040-C725-4F43-BB6B-9208035E0BD4}" type="pres">
      <dgm:prSet presAssocID="{8FD26BE7-DC07-44BE-8906-57B9105FF91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6523E94-144A-4452-A68E-65DC594CE372}" type="presOf" srcId="{086A2172-4F02-4577-8264-2B8F5434BFA4}" destId="{201DF10C-8708-4292-B70D-60E415FC0035}" srcOrd="0" destOrd="0" presId="urn:microsoft.com/office/officeart/2005/8/layout/vList2"/>
    <dgm:cxn modelId="{FAF5B67A-8B7F-4CF1-BB80-810A852CA8B3}" srcId="{086A2172-4F02-4577-8264-2B8F5434BFA4}" destId="{8FD26BE7-DC07-44BE-8906-57B9105FF91E}" srcOrd="0" destOrd="0" parTransId="{A56592F4-2ACA-4CDF-AF1D-EB902B0A31B7}" sibTransId="{46E2A253-3CE4-4933-BBA5-C1CF1A7D80D0}"/>
    <dgm:cxn modelId="{DF6AF704-947B-4EBC-B40C-8EF85C30F210}" type="presOf" srcId="{8FD26BE7-DC07-44BE-8906-57B9105FF91E}" destId="{D4D95040-C725-4F43-BB6B-9208035E0BD4}" srcOrd="0" destOrd="0" presId="urn:microsoft.com/office/officeart/2005/8/layout/vList2"/>
    <dgm:cxn modelId="{CCC38789-3F70-4319-9622-A6C5D6CA5C7F}" type="presParOf" srcId="{201DF10C-8708-4292-B70D-60E415FC0035}" destId="{D4D95040-C725-4F43-BB6B-9208035E0B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3F85E1-043E-4947-82CF-23AD8B5BE606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9E9046A-8A4D-4C14-8442-43126D4F8ECD}">
      <dgm:prSet/>
      <dgm:spPr/>
      <dgm:t>
        <a:bodyPr/>
        <a:lstStyle/>
        <a:p>
          <a:pPr rtl="0"/>
          <a:r>
            <a:rPr lang="nl-NL" smtClean="0"/>
            <a:t>Barrières van het lichaam: </a:t>
          </a:r>
          <a:endParaRPr lang="nl-NL"/>
        </a:p>
      </dgm:t>
    </dgm:pt>
    <dgm:pt modelId="{FA43AAE6-41A7-4EA2-A61D-874B3BE0EF03}" type="parTrans" cxnId="{2219442F-DC31-4A91-8097-C89793A367E4}">
      <dgm:prSet/>
      <dgm:spPr/>
      <dgm:t>
        <a:bodyPr/>
        <a:lstStyle/>
        <a:p>
          <a:endParaRPr lang="nl-NL"/>
        </a:p>
      </dgm:t>
    </dgm:pt>
    <dgm:pt modelId="{09188FD0-1D63-4A3C-879E-90E83C81E684}" type="sibTrans" cxnId="{2219442F-DC31-4A91-8097-C89793A367E4}">
      <dgm:prSet/>
      <dgm:spPr/>
      <dgm:t>
        <a:bodyPr/>
        <a:lstStyle/>
        <a:p>
          <a:endParaRPr lang="nl-NL"/>
        </a:p>
      </dgm:t>
    </dgm:pt>
    <dgm:pt modelId="{8C07A5F5-9B16-474B-A8B1-EA422E9A2203}">
      <dgm:prSet custT="1"/>
      <dgm:spPr/>
      <dgm:t>
        <a:bodyPr/>
        <a:lstStyle/>
        <a:p>
          <a:pPr rtl="0"/>
          <a:r>
            <a:rPr lang="nl-NL" sz="2000" dirty="0" smtClean="0"/>
            <a:t>De huid </a:t>
          </a:r>
          <a:endParaRPr lang="nl-NL" sz="2000" dirty="0"/>
        </a:p>
      </dgm:t>
    </dgm:pt>
    <dgm:pt modelId="{AA482D99-0242-4688-97FB-EDA082D0D8F9}" type="parTrans" cxnId="{84B642BB-C1ED-4E11-AB74-EDB30D231687}">
      <dgm:prSet/>
      <dgm:spPr/>
      <dgm:t>
        <a:bodyPr/>
        <a:lstStyle/>
        <a:p>
          <a:endParaRPr lang="nl-NL"/>
        </a:p>
      </dgm:t>
    </dgm:pt>
    <dgm:pt modelId="{BD5591C8-B512-4F5D-A22B-1A71BEEEFD7A}" type="sibTrans" cxnId="{84B642BB-C1ED-4E11-AB74-EDB30D231687}">
      <dgm:prSet/>
      <dgm:spPr/>
      <dgm:t>
        <a:bodyPr/>
        <a:lstStyle/>
        <a:p>
          <a:endParaRPr lang="nl-NL"/>
        </a:p>
      </dgm:t>
    </dgm:pt>
    <dgm:pt modelId="{ACF2A274-1E08-43AD-8A16-F6590ABF2841}">
      <dgm:prSet custT="1"/>
      <dgm:spPr/>
      <dgm:t>
        <a:bodyPr/>
        <a:lstStyle/>
        <a:p>
          <a:pPr rtl="0"/>
          <a:r>
            <a:rPr lang="nl-NL" sz="2000" dirty="0" smtClean="0"/>
            <a:t>Slijmvliezen</a:t>
          </a:r>
          <a:endParaRPr lang="nl-NL" sz="2000" dirty="0"/>
        </a:p>
      </dgm:t>
    </dgm:pt>
    <dgm:pt modelId="{DAF6BA3D-B57A-4AC3-B354-34D1404B5DEB}" type="parTrans" cxnId="{7C1FD9CC-B5B2-48BA-8452-257F05F962FF}">
      <dgm:prSet/>
      <dgm:spPr/>
      <dgm:t>
        <a:bodyPr/>
        <a:lstStyle/>
        <a:p>
          <a:endParaRPr lang="nl-NL"/>
        </a:p>
      </dgm:t>
    </dgm:pt>
    <dgm:pt modelId="{CEFFACFA-C4FF-4003-969D-7F3CDD812A1D}" type="sibTrans" cxnId="{7C1FD9CC-B5B2-48BA-8452-257F05F962FF}">
      <dgm:prSet/>
      <dgm:spPr/>
      <dgm:t>
        <a:bodyPr/>
        <a:lstStyle/>
        <a:p>
          <a:endParaRPr lang="nl-NL"/>
        </a:p>
      </dgm:t>
    </dgm:pt>
    <dgm:pt modelId="{4E3722F8-F825-4179-8A01-AD3BEAF28B6F}">
      <dgm:prSet custT="1"/>
      <dgm:spPr/>
      <dgm:t>
        <a:bodyPr/>
        <a:lstStyle/>
        <a:p>
          <a:pPr rtl="0"/>
          <a:r>
            <a:rPr lang="nl-NL" sz="2000" dirty="0" smtClean="0"/>
            <a:t>Maagzuur</a:t>
          </a:r>
          <a:endParaRPr lang="nl-NL" sz="2000" dirty="0"/>
        </a:p>
      </dgm:t>
    </dgm:pt>
    <dgm:pt modelId="{A769113D-2AB6-4536-8E7D-E79042B932AB}" type="parTrans" cxnId="{466C5BC9-85EE-48F3-91BE-6EF0A7FD797C}">
      <dgm:prSet/>
      <dgm:spPr/>
      <dgm:t>
        <a:bodyPr/>
        <a:lstStyle/>
        <a:p>
          <a:endParaRPr lang="nl-NL"/>
        </a:p>
      </dgm:t>
    </dgm:pt>
    <dgm:pt modelId="{2A35F146-A007-4CC7-9122-A974CD375054}" type="sibTrans" cxnId="{466C5BC9-85EE-48F3-91BE-6EF0A7FD797C}">
      <dgm:prSet/>
      <dgm:spPr/>
      <dgm:t>
        <a:bodyPr/>
        <a:lstStyle/>
        <a:p>
          <a:endParaRPr lang="nl-NL"/>
        </a:p>
      </dgm:t>
    </dgm:pt>
    <dgm:pt modelId="{530604A2-D3D0-440D-8FB6-BD83CCF0AD5F}">
      <dgm:prSet/>
      <dgm:spPr/>
      <dgm:t>
        <a:bodyPr/>
        <a:lstStyle/>
        <a:p>
          <a:pPr rtl="0"/>
          <a:r>
            <a:rPr lang="nl-NL" dirty="0" smtClean="0"/>
            <a:t>Infectie: </a:t>
          </a:r>
          <a:endParaRPr lang="nl-NL" dirty="0"/>
        </a:p>
      </dgm:t>
    </dgm:pt>
    <dgm:pt modelId="{1D3E42D4-F6F6-4B03-BD0E-ED95AA99BADF}" type="parTrans" cxnId="{36467A71-A83A-4F25-BD91-30545F9B3C55}">
      <dgm:prSet/>
      <dgm:spPr/>
      <dgm:t>
        <a:bodyPr/>
        <a:lstStyle/>
        <a:p>
          <a:endParaRPr lang="nl-NL"/>
        </a:p>
      </dgm:t>
    </dgm:pt>
    <dgm:pt modelId="{B5D9DBCC-65EA-43E9-89AF-6BE10171AEAA}" type="sibTrans" cxnId="{36467A71-A83A-4F25-BD91-30545F9B3C55}">
      <dgm:prSet/>
      <dgm:spPr/>
      <dgm:t>
        <a:bodyPr/>
        <a:lstStyle/>
        <a:p>
          <a:endParaRPr lang="nl-NL"/>
        </a:p>
      </dgm:t>
    </dgm:pt>
    <dgm:pt modelId="{BB12B16B-0534-4417-A758-D60F401E6091}">
      <dgm:prSet/>
      <dgm:spPr/>
      <dgm:t>
        <a:bodyPr/>
        <a:lstStyle/>
        <a:p>
          <a:pPr rtl="0"/>
          <a:r>
            <a:rPr lang="nl-NL" dirty="0" smtClean="0"/>
            <a:t>binnengedrongen ziektekiem </a:t>
          </a:r>
          <a:endParaRPr lang="nl-NL" dirty="0"/>
        </a:p>
      </dgm:t>
    </dgm:pt>
    <dgm:pt modelId="{0198B520-7578-46A2-8BFD-C07E2E602C3E}" type="parTrans" cxnId="{B94C3324-0EBC-46BF-B91C-37788B031581}">
      <dgm:prSet/>
      <dgm:spPr/>
      <dgm:t>
        <a:bodyPr/>
        <a:lstStyle/>
        <a:p>
          <a:endParaRPr lang="nl-NL"/>
        </a:p>
      </dgm:t>
    </dgm:pt>
    <dgm:pt modelId="{D95FF1ED-5E8A-4B9F-8028-5DDF5C5B4EE9}" type="sibTrans" cxnId="{B94C3324-0EBC-46BF-B91C-37788B031581}">
      <dgm:prSet/>
      <dgm:spPr/>
      <dgm:t>
        <a:bodyPr/>
        <a:lstStyle/>
        <a:p>
          <a:endParaRPr lang="nl-NL"/>
        </a:p>
      </dgm:t>
    </dgm:pt>
    <dgm:pt modelId="{BEE9E43E-22DB-4697-BC46-0ADB9F62990E}">
      <dgm:prSet/>
      <dgm:spPr/>
      <dgm:t>
        <a:bodyPr/>
        <a:lstStyle/>
        <a:p>
          <a:pPr rtl="0"/>
          <a:r>
            <a:rPr lang="nl-NL" dirty="0" smtClean="0"/>
            <a:t>vermenigvuldigt zich ten koste van weefsels</a:t>
          </a:r>
          <a:endParaRPr lang="nl-NL" dirty="0"/>
        </a:p>
      </dgm:t>
    </dgm:pt>
    <dgm:pt modelId="{21D1D399-42DA-42F3-AEAC-FA6F68619DFA}" type="parTrans" cxnId="{87A74EF3-04C7-4DC5-97DA-907424C22549}">
      <dgm:prSet/>
      <dgm:spPr/>
      <dgm:t>
        <a:bodyPr/>
        <a:lstStyle/>
        <a:p>
          <a:endParaRPr lang="nl-NL"/>
        </a:p>
      </dgm:t>
    </dgm:pt>
    <dgm:pt modelId="{9F2FABF2-F71C-4B78-815A-C731042F622A}" type="sibTrans" cxnId="{87A74EF3-04C7-4DC5-97DA-907424C22549}">
      <dgm:prSet/>
      <dgm:spPr/>
      <dgm:t>
        <a:bodyPr/>
        <a:lstStyle/>
        <a:p>
          <a:endParaRPr lang="nl-NL"/>
        </a:p>
      </dgm:t>
    </dgm:pt>
    <dgm:pt modelId="{B3CB97C7-4FAC-41E2-BD4E-ECB01947A7F7}" type="pres">
      <dgm:prSet presAssocID="{633F85E1-043E-4947-82CF-23AD8B5BE6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CAE3CAFA-043C-44E3-A884-330151AC5D8D}" type="pres">
      <dgm:prSet presAssocID="{B9E9046A-8A4D-4C14-8442-43126D4F8ECD}" presName="root" presStyleCnt="0"/>
      <dgm:spPr/>
    </dgm:pt>
    <dgm:pt modelId="{A57FDA8B-CF75-421D-9F24-44122D4CBA8A}" type="pres">
      <dgm:prSet presAssocID="{B9E9046A-8A4D-4C14-8442-43126D4F8ECD}" presName="rootComposite" presStyleCnt="0"/>
      <dgm:spPr/>
    </dgm:pt>
    <dgm:pt modelId="{BD8EAEFE-8886-4866-9183-206D7DAFFEDA}" type="pres">
      <dgm:prSet presAssocID="{B9E9046A-8A4D-4C14-8442-43126D4F8ECD}" presName="rootText" presStyleLbl="node1" presStyleIdx="0" presStyleCnt="2" custScaleX="162321"/>
      <dgm:spPr/>
      <dgm:t>
        <a:bodyPr/>
        <a:lstStyle/>
        <a:p>
          <a:endParaRPr lang="nl-NL"/>
        </a:p>
      </dgm:t>
    </dgm:pt>
    <dgm:pt modelId="{09CC4B69-D461-4058-8C76-5802266876FD}" type="pres">
      <dgm:prSet presAssocID="{B9E9046A-8A4D-4C14-8442-43126D4F8ECD}" presName="rootConnector" presStyleLbl="node1" presStyleIdx="0" presStyleCnt="2"/>
      <dgm:spPr/>
      <dgm:t>
        <a:bodyPr/>
        <a:lstStyle/>
        <a:p>
          <a:endParaRPr lang="nl-NL"/>
        </a:p>
      </dgm:t>
    </dgm:pt>
    <dgm:pt modelId="{CD8A468D-62A9-40D7-A75D-4B8F6105E393}" type="pres">
      <dgm:prSet presAssocID="{B9E9046A-8A4D-4C14-8442-43126D4F8ECD}" presName="childShape" presStyleCnt="0"/>
      <dgm:spPr/>
    </dgm:pt>
    <dgm:pt modelId="{3BFFC5C9-C58E-40EB-BFA2-749C0A05CFB8}" type="pres">
      <dgm:prSet presAssocID="{AA482D99-0242-4688-97FB-EDA082D0D8F9}" presName="Name13" presStyleLbl="parChTrans1D2" presStyleIdx="0" presStyleCnt="5"/>
      <dgm:spPr/>
      <dgm:t>
        <a:bodyPr/>
        <a:lstStyle/>
        <a:p>
          <a:endParaRPr lang="nl-NL"/>
        </a:p>
      </dgm:t>
    </dgm:pt>
    <dgm:pt modelId="{5A2AE398-1A62-4D1D-834E-66FF722BF72B}" type="pres">
      <dgm:prSet presAssocID="{8C07A5F5-9B16-474B-A8B1-EA422E9A2203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6235F0F-90E4-4B58-B71B-F887EADCE03A}" type="pres">
      <dgm:prSet presAssocID="{DAF6BA3D-B57A-4AC3-B354-34D1404B5DEB}" presName="Name13" presStyleLbl="parChTrans1D2" presStyleIdx="1" presStyleCnt="5"/>
      <dgm:spPr/>
      <dgm:t>
        <a:bodyPr/>
        <a:lstStyle/>
        <a:p>
          <a:endParaRPr lang="nl-NL"/>
        </a:p>
      </dgm:t>
    </dgm:pt>
    <dgm:pt modelId="{EF87BC71-E1BB-4A1C-A603-D08AF07A470F}" type="pres">
      <dgm:prSet presAssocID="{ACF2A274-1E08-43AD-8A16-F6590ABF2841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3526C25-1A8C-4907-AC3A-9DC3871BB727}" type="pres">
      <dgm:prSet presAssocID="{A769113D-2AB6-4536-8E7D-E79042B932AB}" presName="Name13" presStyleLbl="parChTrans1D2" presStyleIdx="2" presStyleCnt="5"/>
      <dgm:spPr/>
      <dgm:t>
        <a:bodyPr/>
        <a:lstStyle/>
        <a:p>
          <a:endParaRPr lang="nl-NL"/>
        </a:p>
      </dgm:t>
    </dgm:pt>
    <dgm:pt modelId="{6B132D7F-992D-436F-B88B-D4E340AA776A}" type="pres">
      <dgm:prSet presAssocID="{4E3722F8-F825-4179-8A01-AD3BEAF28B6F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408376D-56AA-423A-BF2E-250F4C6EAA17}" type="pres">
      <dgm:prSet presAssocID="{530604A2-D3D0-440D-8FB6-BD83CCF0AD5F}" presName="root" presStyleCnt="0"/>
      <dgm:spPr/>
    </dgm:pt>
    <dgm:pt modelId="{A07517C1-0D85-41C1-B799-A9377CC5B2A0}" type="pres">
      <dgm:prSet presAssocID="{530604A2-D3D0-440D-8FB6-BD83CCF0AD5F}" presName="rootComposite" presStyleCnt="0"/>
      <dgm:spPr/>
    </dgm:pt>
    <dgm:pt modelId="{905B0E90-8F0D-43D4-A42A-1F370DA0DE08}" type="pres">
      <dgm:prSet presAssocID="{530604A2-D3D0-440D-8FB6-BD83CCF0AD5F}" presName="rootText" presStyleLbl="node1" presStyleIdx="1" presStyleCnt="2" custScaleX="152928" custLinFactNeighborX="35731" custLinFactNeighborY="2883"/>
      <dgm:spPr/>
      <dgm:t>
        <a:bodyPr/>
        <a:lstStyle/>
        <a:p>
          <a:endParaRPr lang="nl-NL"/>
        </a:p>
      </dgm:t>
    </dgm:pt>
    <dgm:pt modelId="{92EEC408-A043-42F5-977E-B470E6B545F3}" type="pres">
      <dgm:prSet presAssocID="{530604A2-D3D0-440D-8FB6-BD83CCF0AD5F}" presName="rootConnector" presStyleLbl="node1" presStyleIdx="1" presStyleCnt="2"/>
      <dgm:spPr/>
      <dgm:t>
        <a:bodyPr/>
        <a:lstStyle/>
        <a:p>
          <a:endParaRPr lang="nl-NL"/>
        </a:p>
      </dgm:t>
    </dgm:pt>
    <dgm:pt modelId="{86AE10D4-6640-4656-ADBC-B855F23F91E4}" type="pres">
      <dgm:prSet presAssocID="{530604A2-D3D0-440D-8FB6-BD83CCF0AD5F}" presName="childShape" presStyleCnt="0"/>
      <dgm:spPr/>
    </dgm:pt>
    <dgm:pt modelId="{8D43067C-04F3-44E2-800C-233724DAB0EC}" type="pres">
      <dgm:prSet presAssocID="{0198B520-7578-46A2-8BFD-C07E2E602C3E}" presName="Name13" presStyleLbl="parChTrans1D2" presStyleIdx="3" presStyleCnt="5"/>
      <dgm:spPr/>
      <dgm:t>
        <a:bodyPr/>
        <a:lstStyle/>
        <a:p>
          <a:endParaRPr lang="nl-NL"/>
        </a:p>
      </dgm:t>
    </dgm:pt>
    <dgm:pt modelId="{194C477E-866D-485E-B263-D9BF4F3374F9}" type="pres">
      <dgm:prSet presAssocID="{BB12B16B-0534-4417-A758-D60F401E6091}" presName="childText" presStyleLbl="bgAcc1" presStyleIdx="3" presStyleCnt="5" custScaleX="149515" custLinFactNeighborX="44237" custLinFactNeighborY="642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873867A-BFD6-4004-AFB1-B14FE0178A22}" type="pres">
      <dgm:prSet presAssocID="{21D1D399-42DA-42F3-AEAC-FA6F68619DFA}" presName="Name13" presStyleLbl="parChTrans1D2" presStyleIdx="4" presStyleCnt="5"/>
      <dgm:spPr/>
      <dgm:t>
        <a:bodyPr/>
        <a:lstStyle/>
        <a:p>
          <a:endParaRPr lang="nl-NL"/>
        </a:p>
      </dgm:t>
    </dgm:pt>
    <dgm:pt modelId="{6852191A-CC75-4DAA-9CF6-9CA4C622179E}" type="pres">
      <dgm:prSet presAssocID="{BEE9E43E-22DB-4697-BC46-0ADB9F62990E}" presName="childText" presStyleLbl="bgAcc1" presStyleIdx="4" presStyleCnt="5" custScaleX="155187" custLinFactNeighborX="44237" custLinFactNeighborY="6973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7A74EF3-04C7-4DC5-97DA-907424C22549}" srcId="{530604A2-D3D0-440D-8FB6-BD83CCF0AD5F}" destId="{BEE9E43E-22DB-4697-BC46-0ADB9F62990E}" srcOrd="1" destOrd="0" parTransId="{21D1D399-42DA-42F3-AEAC-FA6F68619DFA}" sibTransId="{9F2FABF2-F71C-4B78-815A-C731042F622A}"/>
    <dgm:cxn modelId="{0ECF8C4B-4623-4375-B16B-11A7A4A2204A}" type="presOf" srcId="{BB12B16B-0534-4417-A758-D60F401E6091}" destId="{194C477E-866D-485E-B263-D9BF4F3374F9}" srcOrd="0" destOrd="0" presId="urn:microsoft.com/office/officeart/2005/8/layout/hierarchy3"/>
    <dgm:cxn modelId="{36467A71-A83A-4F25-BD91-30545F9B3C55}" srcId="{633F85E1-043E-4947-82CF-23AD8B5BE606}" destId="{530604A2-D3D0-440D-8FB6-BD83CCF0AD5F}" srcOrd="1" destOrd="0" parTransId="{1D3E42D4-F6F6-4B03-BD0E-ED95AA99BADF}" sibTransId="{B5D9DBCC-65EA-43E9-89AF-6BE10171AEAA}"/>
    <dgm:cxn modelId="{AD984E23-35AF-4E4E-B54D-F5B36879A6B6}" type="presOf" srcId="{BEE9E43E-22DB-4697-BC46-0ADB9F62990E}" destId="{6852191A-CC75-4DAA-9CF6-9CA4C622179E}" srcOrd="0" destOrd="0" presId="urn:microsoft.com/office/officeart/2005/8/layout/hierarchy3"/>
    <dgm:cxn modelId="{44AA9BA6-C93D-468C-B122-BF9EF88C927D}" type="presOf" srcId="{AA482D99-0242-4688-97FB-EDA082D0D8F9}" destId="{3BFFC5C9-C58E-40EB-BFA2-749C0A05CFB8}" srcOrd="0" destOrd="0" presId="urn:microsoft.com/office/officeart/2005/8/layout/hierarchy3"/>
    <dgm:cxn modelId="{2219442F-DC31-4A91-8097-C89793A367E4}" srcId="{633F85E1-043E-4947-82CF-23AD8B5BE606}" destId="{B9E9046A-8A4D-4C14-8442-43126D4F8ECD}" srcOrd="0" destOrd="0" parTransId="{FA43AAE6-41A7-4EA2-A61D-874B3BE0EF03}" sibTransId="{09188FD0-1D63-4A3C-879E-90E83C81E684}"/>
    <dgm:cxn modelId="{B94C3324-0EBC-46BF-B91C-37788B031581}" srcId="{530604A2-D3D0-440D-8FB6-BD83CCF0AD5F}" destId="{BB12B16B-0534-4417-A758-D60F401E6091}" srcOrd="0" destOrd="0" parTransId="{0198B520-7578-46A2-8BFD-C07E2E602C3E}" sibTransId="{D95FF1ED-5E8A-4B9F-8028-5DDF5C5B4EE9}"/>
    <dgm:cxn modelId="{F068D605-9B7D-4CEA-8E6F-4C1A18C5A4EF}" type="presOf" srcId="{21D1D399-42DA-42F3-AEAC-FA6F68619DFA}" destId="{5873867A-BFD6-4004-AFB1-B14FE0178A22}" srcOrd="0" destOrd="0" presId="urn:microsoft.com/office/officeart/2005/8/layout/hierarchy3"/>
    <dgm:cxn modelId="{4773D01E-4C49-4959-932E-BE57E3D2BEAB}" type="presOf" srcId="{DAF6BA3D-B57A-4AC3-B354-34D1404B5DEB}" destId="{56235F0F-90E4-4B58-B71B-F887EADCE03A}" srcOrd="0" destOrd="0" presId="urn:microsoft.com/office/officeart/2005/8/layout/hierarchy3"/>
    <dgm:cxn modelId="{1DB1C568-309E-4B8C-B859-DA5EC7F38F7A}" type="presOf" srcId="{4E3722F8-F825-4179-8A01-AD3BEAF28B6F}" destId="{6B132D7F-992D-436F-B88B-D4E340AA776A}" srcOrd="0" destOrd="0" presId="urn:microsoft.com/office/officeart/2005/8/layout/hierarchy3"/>
    <dgm:cxn modelId="{9BBAB51F-D09E-426E-AE46-4F2A3272022E}" type="presOf" srcId="{633F85E1-043E-4947-82CF-23AD8B5BE606}" destId="{B3CB97C7-4FAC-41E2-BD4E-ECB01947A7F7}" srcOrd="0" destOrd="0" presId="urn:microsoft.com/office/officeart/2005/8/layout/hierarchy3"/>
    <dgm:cxn modelId="{933D1F18-C5AD-45FB-AD02-7D557133E2FD}" type="presOf" srcId="{A769113D-2AB6-4536-8E7D-E79042B932AB}" destId="{13526C25-1A8C-4907-AC3A-9DC3871BB727}" srcOrd="0" destOrd="0" presId="urn:microsoft.com/office/officeart/2005/8/layout/hierarchy3"/>
    <dgm:cxn modelId="{7C1FD9CC-B5B2-48BA-8452-257F05F962FF}" srcId="{B9E9046A-8A4D-4C14-8442-43126D4F8ECD}" destId="{ACF2A274-1E08-43AD-8A16-F6590ABF2841}" srcOrd="1" destOrd="0" parTransId="{DAF6BA3D-B57A-4AC3-B354-34D1404B5DEB}" sibTransId="{CEFFACFA-C4FF-4003-969D-7F3CDD812A1D}"/>
    <dgm:cxn modelId="{DC4C242B-E2F7-4981-91EB-9379A58D0176}" type="presOf" srcId="{B9E9046A-8A4D-4C14-8442-43126D4F8ECD}" destId="{BD8EAEFE-8886-4866-9183-206D7DAFFEDA}" srcOrd="0" destOrd="0" presId="urn:microsoft.com/office/officeart/2005/8/layout/hierarchy3"/>
    <dgm:cxn modelId="{6116636C-3553-4AEF-BCF8-C573407579F1}" type="presOf" srcId="{B9E9046A-8A4D-4C14-8442-43126D4F8ECD}" destId="{09CC4B69-D461-4058-8C76-5802266876FD}" srcOrd="1" destOrd="0" presId="urn:microsoft.com/office/officeart/2005/8/layout/hierarchy3"/>
    <dgm:cxn modelId="{84B642BB-C1ED-4E11-AB74-EDB30D231687}" srcId="{B9E9046A-8A4D-4C14-8442-43126D4F8ECD}" destId="{8C07A5F5-9B16-474B-A8B1-EA422E9A2203}" srcOrd="0" destOrd="0" parTransId="{AA482D99-0242-4688-97FB-EDA082D0D8F9}" sibTransId="{BD5591C8-B512-4F5D-A22B-1A71BEEEFD7A}"/>
    <dgm:cxn modelId="{466C5BC9-85EE-48F3-91BE-6EF0A7FD797C}" srcId="{B9E9046A-8A4D-4C14-8442-43126D4F8ECD}" destId="{4E3722F8-F825-4179-8A01-AD3BEAF28B6F}" srcOrd="2" destOrd="0" parTransId="{A769113D-2AB6-4536-8E7D-E79042B932AB}" sibTransId="{2A35F146-A007-4CC7-9122-A974CD375054}"/>
    <dgm:cxn modelId="{D9CC1802-E096-4F27-B48D-D3FC18F7E1BD}" type="presOf" srcId="{0198B520-7578-46A2-8BFD-C07E2E602C3E}" destId="{8D43067C-04F3-44E2-800C-233724DAB0EC}" srcOrd="0" destOrd="0" presId="urn:microsoft.com/office/officeart/2005/8/layout/hierarchy3"/>
    <dgm:cxn modelId="{9FE07DF4-2DC2-4369-8A3F-5851574039E0}" type="presOf" srcId="{ACF2A274-1E08-43AD-8A16-F6590ABF2841}" destId="{EF87BC71-E1BB-4A1C-A603-D08AF07A470F}" srcOrd="0" destOrd="0" presId="urn:microsoft.com/office/officeart/2005/8/layout/hierarchy3"/>
    <dgm:cxn modelId="{62163CFB-1D08-4901-B0BA-2018A7D9CE57}" type="presOf" srcId="{530604A2-D3D0-440D-8FB6-BD83CCF0AD5F}" destId="{92EEC408-A043-42F5-977E-B470E6B545F3}" srcOrd="1" destOrd="0" presId="urn:microsoft.com/office/officeart/2005/8/layout/hierarchy3"/>
    <dgm:cxn modelId="{8C3DF54C-90C1-472E-BA60-10B0F64E3250}" type="presOf" srcId="{8C07A5F5-9B16-474B-A8B1-EA422E9A2203}" destId="{5A2AE398-1A62-4D1D-834E-66FF722BF72B}" srcOrd="0" destOrd="0" presId="urn:microsoft.com/office/officeart/2005/8/layout/hierarchy3"/>
    <dgm:cxn modelId="{8C8E01CC-7310-47CC-B0A3-F8E633E061EA}" type="presOf" srcId="{530604A2-D3D0-440D-8FB6-BD83CCF0AD5F}" destId="{905B0E90-8F0D-43D4-A42A-1F370DA0DE08}" srcOrd="0" destOrd="0" presId="urn:microsoft.com/office/officeart/2005/8/layout/hierarchy3"/>
    <dgm:cxn modelId="{6DF2668A-A71D-49C1-B463-71339F955D57}" type="presParOf" srcId="{B3CB97C7-4FAC-41E2-BD4E-ECB01947A7F7}" destId="{CAE3CAFA-043C-44E3-A884-330151AC5D8D}" srcOrd="0" destOrd="0" presId="urn:microsoft.com/office/officeart/2005/8/layout/hierarchy3"/>
    <dgm:cxn modelId="{05F8D8DC-0022-4447-BD17-B6E35F191BC0}" type="presParOf" srcId="{CAE3CAFA-043C-44E3-A884-330151AC5D8D}" destId="{A57FDA8B-CF75-421D-9F24-44122D4CBA8A}" srcOrd="0" destOrd="0" presId="urn:microsoft.com/office/officeart/2005/8/layout/hierarchy3"/>
    <dgm:cxn modelId="{5C1CB545-8B05-4E6E-8829-2CDB1FDB84C9}" type="presParOf" srcId="{A57FDA8B-CF75-421D-9F24-44122D4CBA8A}" destId="{BD8EAEFE-8886-4866-9183-206D7DAFFEDA}" srcOrd="0" destOrd="0" presId="urn:microsoft.com/office/officeart/2005/8/layout/hierarchy3"/>
    <dgm:cxn modelId="{9B563257-1F15-4C0D-8013-8D6BDEB66CB8}" type="presParOf" srcId="{A57FDA8B-CF75-421D-9F24-44122D4CBA8A}" destId="{09CC4B69-D461-4058-8C76-5802266876FD}" srcOrd="1" destOrd="0" presId="urn:microsoft.com/office/officeart/2005/8/layout/hierarchy3"/>
    <dgm:cxn modelId="{98C75110-F20D-4A5D-8EB5-38E6D31135CD}" type="presParOf" srcId="{CAE3CAFA-043C-44E3-A884-330151AC5D8D}" destId="{CD8A468D-62A9-40D7-A75D-4B8F6105E393}" srcOrd="1" destOrd="0" presId="urn:microsoft.com/office/officeart/2005/8/layout/hierarchy3"/>
    <dgm:cxn modelId="{08B53086-A9FA-4B6E-A9EC-214FDEBE89CA}" type="presParOf" srcId="{CD8A468D-62A9-40D7-A75D-4B8F6105E393}" destId="{3BFFC5C9-C58E-40EB-BFA2-749C0A05CFB8}" srcOrd="0" destOrd="0" presId="urn:microsoft.com/office/officeart/2005/8/layout/hierarchy3"/>
    <dgm:cxn modelId="{FD70050C-80A6-4163-9284-BC2A70D14E2D}" type="presParOf" srcId="{CD8A468D-62A9-40D7-A75D-4B8F6105E393}" destId="{5A2AE398-1A62-4D1D-834E-66FF722BF72B}" srcOrd="1" destOrd="0" presId="urn:microsoft.com/office/officeart/2005/8/layout/hierarchy3"/>
    <dgm:cxn modelId="{92F4BC26-2608-4C3C-9BA5-D4CFDACB7A0B}" type="presParOf" srcId="{CD8A468D-62A9-40D7-A75D-4B8F6105E393}" destId="{56235F0F-90E4-4B58-B71B-F887EADCE03A}" srcOrd="2" destOrd="0" presId="urn:microsoft.com/office/officeart/2005/8/layout/hierarchy3"/>
    <dgm:cxn modelId="{E186E4E4-DF27-4D2E-86FB-D18880598E83}" type="presParOf" srcId="{CD8A468D-62A9-40D7-A75D-4B8F6105E393}" destId="{EF87BC71-E1BB-4A1C-A603-D08AF07A470F}" srcOrd="3" destOrd="0" presId="urn:microsoft.com/office/officeart/2005/8/layout/hierarchy3"/>
    <dgm:cxn modelId="{A065DDFA-B6A3-4369-98F7-35FE94DDF472}" type="presParOf" srcId="{CD8A468D-62A9-40D7-A75D-4B8F6105E393}" destId="{13526C25-1A8C-4907-AC3A-9DC3871BB727}" srcOrd="4" destOrd="0" presId="urn:microsoft.com/office/officeart/2005/8/layout/hierarchy3"/>
    <dgm:cxn modelId="{5B552BC9-A80B-4BDC-B8E5-7D01BA07187C}" type="presParOf" srcId="{CD8A468D-62A9-40D7-A75D-4B8F6105E393}" destId="{6B132D7F-992D-436F-B88B-D4E340AA776A}" srcOrd="5" destOrd="0" presId="urn:microsoft.com/office/officeart/2005/8/layout/hierarchy3"/>
    <dgm:cxn modelId="{28BCCD94-C97D-4A0E-8041-20954D681273}" type="presParOf" srcId="{B3CB97C7-4FAC-41E2-BD4E-ECB01947A7F7}" destId="{5408376D-56AA-423A-BF2E-250F4C6EAA17}" srcOrd="1" destOrd="0" presId="urn:microsoft.com/office/officeart/2005/8/layout/hierarchy3"/>
    <dgm:cxn modelId="{544B95E4-C2FC-4313-89EC-84F147E21C5C}" type="presParOf" srcId="{5408376D-56AA-423A-BF2E-250F4C6EAA17}" destId="{A07517C1-0D85-41C1-B799-A9377CC5B2A0}" srcOrd="0" destOrd="0" presId="urn:microsoft.com/office/officeart/2005/8/layout/hierarchy3"/>
    <dgm:cxn modelId="{074D2241-6067-43E3-9793-1BC96402CAEB}" type="presParOf" srcId="{A07517C1-0D85-41C1-B799-A9377CC5B2A0}" destId="{905B0E90-8F0D-43D4-A42A-1F370DA0DE08}" srcOrd="0" destOrd="0" presId="urn:microsoft.com/office/officeart/2005/8/layout/hierarchy3"/>
    <dgm:cxn modelId="{092E6EC8-3840-4BF9-95E9-09D51A48F270}" type="presParOf" srcId="{A07517C1-0D85-41C1-B799-A9377CC5B2A0}" destId="{92EEC408-A043-42F5-977E-B470E6B545F3}" srcOrd="1" destOrd="0" presId="urn:microsoft.com/office/officeart/2005/8/layout/hierarchy3"/>
    <dgm:cxn modelId="{D6B0053C-0F85-4424-967B-B29FEB230CED}" type="presParOf" srcId="{5408376D-56AA-423A-BF2E-250F4C6EAA17}" destId="{86AE10D4-6640-4656-ADBC-B855F23F91E4}" srcOrd="1" destOrd="0" presId="urn:microsoft.com/office/officeart/2005/8/layout/hierarchy3"/>
    <dgm:cxn modelId="{A2B778F5-1B34-4264-B4B6-B1D50D0FFFFB}" type="presParOf" srcId="{86AE10D4-6640-4656-ADBC-B855F23F91E4}" destId="{8D43067C-04F3-44E2-800C-233724DAB0EC}" srcOrd="0" destOrd="0" presId="urn:microsoft.com/office/officeart/2005/8/layout/hierarchy3"/>
    <dgm:cxn modelId="{60599A80-9DB9-45D9-86D6-2764A9F21C20}" type="presParOf" srcId="{86AE10D4-6640-4656-ADBC-B855F23F91E4}" destId="{194C477E-866D-485E-B263-D9BF4F3374F9}" srcOrd="1" destOrd="0" presId="urn:microsoft.com/office/officeart/2005/8/layout/hierarchy3"/>
    <dgm:cxn modelId="{A2581C5B-67DD-41F7-A35D-EAB39C2BA74E}" type="presParOf" srcId="{86AE10D4-6640-4656-ADBC-B855F23F91E4}" destId="{5873867A-BFD6-4004-AFB1-B14FE0178A22}" srcOrd="2" destOrd="0" presId="urn:microsoft.com/office/officeart/2005/8/layout/hierarchy3"/>
    <dgm:cxn modelId="{5691CD56-15A4-4310-93BA-6B68C0040901}" type="presParOf" srcId="{86AE10D4-6640-4656-ADBC-B855F23F91E4}" destId="{6852191A-CC75-4DAA-9CF6-9CA4C622179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A2F7E9-0320-468A-8AFB-46340EAA5C4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32591C1A-FB44-457C-A7D1-EC4071E44179}">
      <dgm:prSet/>
      <dgm:spPr/>
      <dgm:t>
        <a:bodyPr/>
        <a:lstStyle/>
        <a:p>
          <a:pPr algn="ctr" rtl="0"/>
          <a:r>
            <a:rPr lang="nl-NL" smtClean="0"/>
            <a:t>Ontdekking ziekteverwekkers</a:t>
          </a:r>
          <a:endParaRPr lang="nl-NL"/>
        </a:p>
      </dgm:t>
    </dgm:pt>
    <dgm:pt modelId="{B99B8A51-1FB3-4447-9AE5-E637931781C8}" type="parTrans" cxnId="{30ABBE7A-22EA-452C-891E-B655F5313FC4}">
      <dgm:prSet/>
      <dgm:spPr/>
      <dgm:t>
        <a:bodyPr/>
        <a:lstStyle/>
        <a:p>
          <a:endParaRPr lang="nl-NL"/>
        </a:p>
      </dgm:t>
    </dgm:pt>
    <dgm:pt modelId="{84F51EC2-3083-4FE6-8A47-35FEA164198C}" type="sibTrans" cxnId="{30ABBE7A-22EA-452C-891E-B655F5313FC4}">
      <dgm:prSet/>
      <dgm:spPr/>
      <dgm:t>
        <a:bodyPr/>
        <a:lstStyle/>
        <a:p>
          <a:endParaRPr lang="nl-NL"/>
        </a:p>
      </dgm:t>
    </dgm:pt>
    <dgm:pt modelId="{887BF5B2-7866-4FFF-8512-7EF2448D498A}" type="pres">
      <dgm:prSet presAssocID="{5BA2F7E9-0320-468A-8AFB-46340EAA5C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E60507A-C223-40FB-9799-F6305EB5ED1D}" type="pres">
      <dgm:prSet presAssocID="{32591C1A-FB44-457C-A7D1-EC4071E4417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C1D7B45-6CB3-4933-BCCE-A826DF43FAFD}" type="presOf" srcId="{5BA2F7E9-0320-468A-8AFB-46340EAA5C47}" destId="{887BF5B2-7866-4FFF-8512-7EF2448D498A}" srcOrd="0" destOrd="0" presId="urn:microsoft.com/office/officeart/2005/8/layout/vList2"/>
    <dgm:cxn modelId="{30ABBE7A-22EA-452C-891E-B655F5313FC4}" srcId="{5BA2F7E9-0320-468A-8AFB-46340EAA5C47}" destId="{32591C1A-FB44-457C-A7D1-EC4071E44179}" srcOrd="0" destOrd="0" parTransId="{B99B8A51-1FB3-4447-9AE5-E637931781C8}" sibTransId="{84F51EC2-3083-4FE6-8A47-35FEA164198C}"/>
    <dgm:cxn modelId="{7213F6C8-E98B-4021-84C2-418841AF7F53}" type="presOf" srcId="{32591C1A-FB44-457C-A7D1-EC4071E44179}" destId="{FE60507A-C223-40FB-9799-F6305EB5ED1D}" srcOrd="0" destOrd="0" presId="urn:microsoft.com/office/officeart/2005/8/layout/vList2"/>
    <dgm:cxn modelId="{06B022AF-B844-49AB-A983-99F6027E7851}" type="presParOf" srcId="{887BF5B2-7866-4FFF-8512-7EF2448D498A}" destId="{FE60507A-C223-40FB-9799-F6305EB5ED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EF4CC5-DF03-4E40-9BB6-134F2DCD9397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B6FB295-DB37-40EA-90D0-8BA56F7650F9}">
      <dgm:prSet custT="1"/>
      <dgm:spPr/>
      <dgm:t>
        <a:bodyPr/>
        <a:lstStyle/>
        <a:p>
          <a:pPr rtl="0"/>
          <a:r>
            <a:rPr lang="nl-NL" sz="2000" b="1" dirty="0" smtClean="0"/>
            <a:t>1848: ontdekking ziektekiemen </a:t>
          </a:r>
          <a:r>
            <a:rPr lang="nl-NL" sz="2000" b="1" dirty="0" err="1" smtClean="0"/>
            <a:t>Semmelweis</a:t>
          </a:r>
          <a:r>
            <a:rPr lang="nl-NL" sz="2000" b="1" dirty="0" smtClean="0"/>
            <a:t> wordt nog ontkend</a:t>
          </a:r>
          <a:endParaRPr lang="nl-NL" sz="2000" b="1" dirty="0"/>
        </a:p>
      </dgm:t>
    </dgm:pt>
    <dgm:pt modelId="{353383C8-70F3-41ED-91F6-A22588D5C932}" type="parTrans" cxnId="{1A4B50E2-8ED8-4768-85C4-169CA52CD354}">
      <dgm:prSet/>
      <dgm:spPr/>
      <dgm:t>
        <a:bodyPr/>
        <a:lstStyle/>
        <a:p>
          <a:endParaRPr lang="nl-NL"/>
        </a:p>
      </dgm:t>
    </dgm:pt>
    <dgm:pt modelId="{EE61AA92-6ADB-41BF-9441-660D5200927E}" type="sibTrans" cxnId="{1A4B50E2-8ED8-4768-85C4-169CA52CD354}">
      <dgm:prSet/>
      <dgm:spPr/>
      <dgm:t>
        <a:bodyPr/>
        <a:lstStyle/>
        <a:p>
          <a:endParaRPr lang="nl-NL"/>
        </a:p>
      </dgm:t>
    </dgm:pt>
    <dgm:pt modelId="{1F06ECC5-9E5D-46ED-98AA-D4FF74232755}">
      <dgm:prSet/>
      <dgm:spPr/>
      <dgm:t>
        <a:bodyPr/>
        <a:lstStyle/>
        <a:p>
          <a:pPr rtl="0"/>
          <a:r>
            <a:rPr lang="nl-NL" b="1" dirty="0" smtClean="0"/>
            <a:t>1862: zwanenhals experiment Louis </a:t>
          </a:r>
          <a:r>
            <a:rPr lang="nl-NL" b="1" dirty="0" err="1" smtClean="0"/>
            <a:t>Pasteur</a:t>
          </a:r>
          <a:r>
            <a:rPr lang="nl-NL" b="1" dirty="0" smtClean="0"/>
            <a:t> maakt einde aan theorie ‘Generatio </a:t>
          </a:r>
          <a:r>
            <a:rPr lang="nl-NL" b="1" dirty="0" err="1" smtClean="0"/>
            <a:t>spontanea</a:t>
          </a:r>
          <a:r>
            <a:rPr lang="nl-NL" b="1" dirty="0" smtClean="0"/>
            <a:t>’</a:t>
          </a:r>
          <a:endParaRPr lang="nl-NL" b="1" dirty="0"/>
        </a:p>
      </dgm:t>
    </dgm:pt>
    <dgm:pt modelId="{CB591AA8-2F17-4485-9823-77661C104A0D}" type="parTrans" cxnId="{E4771534-C2B9-4AC3-B9FB-9879C28F43E2}">
      <dgm:prSet/>
      <dgm:spPr/>
      <dgm:t>
        <a:bodyPr/>
        <a:lstStyle/>
        <a:p>
          <a:endParaRPr lang="nl-NL"/>
        </a:p>
      </dgm:t>
    </dgm:pt>
    <dgm:pt modelId="{4BB69B99-03E8-45EF-8DD2-01585C7A8FB9}" type="sibTrans" cxnId="{E4771534-C2B9-4AC3-B9FB-9879C28F43E2}">
      <dgm:prSet/>
      <dgm:spPr/>
      <dgm:t>
        <a:bodyPr/>
        <a:lstStyle/>
        <a:p>
          <a:endParaRPr lang="nl-NL"/>
        </a:p>
      </dgm:t>
    </dgm:pt>
    <dgm:pt modelId="{08DA043E-1DAB-4322-AFF8-B81353C29218}">
      <dgm:prSet custT="1"/>
      <dgm:spPr/>
      <dgm:t>
        <a:bodyPr/>
        <a:lstStyle/>
        <a:p>
          <a:pPr rtl="0"/>
          <a:r>
            <a:rPr lang="nl-NL" sz="2000" b="1" dirty="0" smtClean="0"/>
            <a:t>Daarna pas de eerste schonere operaties…en pasteuriseren…</a:t>
          </a:r>
          <a:endParaRPr lang="nl-NL" sz="2000" b="1" dirty="0"/>
        </a:p>
      </dgm:t>
    </dgm:pt>
    <dgm:pt modelId="{80A02953-F794-4F8A-92CF-796EF07CA51B}" type="parTrans" cxnId="{72E05FA5-717B-4006-8F5C-A347699FD490}">
      <dgm:prSet/>
      <dgm:spPr/>
      <dgm:t>
        <a:bodyPr/>
        <a:lstStyle/>
        <a:p>
          <a:endParaRPr lang="nl-NL"/>
        </a:p>
      </dgm:t>
    </dgm:pt>
    <dgm:pt modelId="{1D69A673-3267-4C55-A6E8-544E4FA949FE}" type="sibTrans" cxnId="{72E05FA5-717B-4006-8F5C-A347699FD490}">
      <dgm:prSet/>
      <dgm:spPr/>
      <dgm:t>
        <a:bodyPr/>
        <a:lstStyle/>
        <a:p>
          <a:endParaRPr lang="nl-NL"/>
        </a:p>
      </dgm:t>
    </dgm:pt>
    <dgm:pt modelId="{345EB257-F077-414D-A6C7-419A6E24992D}" type="pres">
      <dgm:prSet presAssocID="{A4EF4CC5-DF03-4E40-9BB6-134F2DCD939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C0D8A8C-455F-45C2-B934-F9D95748015C}" type="pres">
      <dgm:prSet presAssocID="{A4EF4CC5-DF03-4E40-9BB6-134F2DCD9397}" presName="arrow" presStyleLbl="bgShp" presStyleIdx="0" presStyleCnt="1"/>
      <dgm:spPr/>
    </dgm:pt>
    <dgm:pt modelId="{C2D007F9-71BD-4764-BDD3-1F56DA22C746}" type="pres">
      <dgm:prSet presAssocID="{A4EF4CC5-DF03-4E40-9BB6-134F2DCD9397}" presName="linearProcess" presStyleCnt="0"/>
      <dgm:spPr/>
    </dgm:pt>
    <dgm:pt modelId="{B3C26BAE-4337-4161-8DB0-1A89B3DFC4BE}" type="pres">
      <dgm:prSet presAssocID="{FB6FB295-DB37-40EA-90D0-8BA56F7650F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FE6AAD9-767C-4EBF-8E11-54549260EED0}" type="pres">
      <dgm:prSet presAssocID="{EE61AA92-6ADB-41BF-9441-660D5200927E}" presName="sibTrans" presStyleCnt="0"/>
      <dgm:spPr/>
    </dgm:pt>
    <dgm:pt modelId="{3F409DB8-5B99-48D9-BD99-E6A59C2C1053}" type="pres">
      <dgm:prSet presAssocID="{1F06ECC5-9E5D-46ED-98AA-D4FF7423275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1E5E2EF-9E8C-4757-A358-A607C9374275}" type="pres">
      <dgm:prSet presAssocID="{4BB69B99-03E8-45EF-8DD2-01585C7A8FB9}" presName="sibTrans" presStyleCnt="0"/>
      <dgm:spPr/>
    </dgm:pt>
    <dgm:pt modelId="{DB036C1E-5B8A-4F96-BA10-BE06B1961CB3}" type="pres">
      <dgm:prSet presAssocID="{08DA043E-1DAB-4322-AFF8-B81353C2921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4771534-C2B9-4AC3-B9FB-9879C28F43E2}" srcId="{A4EF4CC5-DF03-4E40-9BB6-134F2DCD9397}" destId="{1F06ECC5-9E5D-46ED-98AA-D4FF74232755}" srcOrd="1" destOrd="0" parTransId="{CB591AA8-2F17-4485-9823-77661C104A0D}" sibTransId="{4BB69B99-03E8-45EF-8DD2-01585C7A8FB9}"/>
    <dgm:cxn modelId="{72E05FA5-717B-4006-8F5C-A347699FD490}" srcId="{A4EF4CC5-DF03-4E40-9BB6-134F2DCD9397}" destId="{08DA043E-1DAB-4322-AFF8-B81353C29218}" srcOrd="2" destOrd="0" parTransId="{80A02953-F794-4F8A-92CF-796EF07CA51B}" sibTransId="{1D69A673-3267-4C55-A6E8-544E4FA949FE}"/>
    <dgm:cxn modelId="{61474B54-90EC-4BAD-B7B8-E7FB785A6A1C}" type="presOf" srcId="{FB6FB295-DB37-40EA-90D0-8BA56F7650F9}" destId="{B3C26BAE-4337-4161-8DB0-1A89B3DFC4BE}" srcOrd="0" destOrd="0" presId="urn:microsoft.com/office/officeart/2005/8/layout/hProcess9"/>
    <dgm:cxn modelId="{4B0210A4-D189-4A90-A652-221210F22979}" type="presOf" srcId="{1F06ECC5-9E5D-46ED-98AA-D4FF74232755}" destId="{3F409DB8-5B99-48D9-BD99-E6A59C2C1053}" srcOrd="0" destOrd="0" presId="urn:microsoft.com/office/officeart/2005/8/layout/hProcess9"/>
    <dgm:cxn modelId="{B1BA5364-DD90-4C6D-8CBB-925A5F939166}" type="presOf" srcId="{08DA043E-1DAB-4322-AFF8-B81353C29218}" destId="{DB036C1E-5B8A-4F96-BA10-BE06B1961CB3}" srcOrd="0" destOrd="0" presId="urn:microsoft.com/office/officeart/2005/8/layout/hProcess9"/>
    <dgm:cxn modelId="{1A4B50E2-8ED8-4768-85C4-169CA52CD354}" srcId="{A4EF4CC5-DF03-4E40-9BB6-134F2DCD9397}" destId="{FB6FB295-DB37-40EA-90D0-8BA56F7650F9}" srcOrd="0" destOrd="0" parTransId="{353383C8-70F3-41ED-91F6-A22588D5C932}" sibTransId="{EE61AA92-6ADB-41BF-9441-660D5200927E}"/>
    <dgm:cxn modelId="{B437CC9F-D06D-4CE0-8EC2-45480E1E9C47}" type="presOf" srcId="{A4EF4CC5-DF03-4E40-9BB6-134F2DCD9397}" destId="{345EB257-F077-414D-A6C7-419A6E24992D}" srcOrd="0" destOrd="0" presId="urn:microsoft.com/office/officeart/2005/8/layout/hProcess9"/>
    <dgm:cxn modelId="{2308EA61-A076-4335-A2E2-CC4E2BE7F194}" type="presParOf" srcId="{345EB257-F077-414D-A6C7-419A6E24992D}" destId="{CC0D8A8C-455F-45C2-B934-F9D95748015C}" srcOrd="0" destOrd="0" presId="urn:microsoft.com/office/officeart/2005/8/layout/hProcess9"/>
    <dgm:cxn modelId="{6D46CB43-3A1F-4076-A64A-2C3D9AD79144}" type="presParOf" srcId="{345EB257-F077-414D-A6C7-419A6E24992D}" destId="{C2D007F9-71BD-4764-BDD3-1F56DA22C746}" srcOrd="1" destOrd="0" presId="urn:microsoft.com/office/officeart/2005/8/layout/hProcess9"/>
    <dgm:cxn modelId="{F0EC03F7-F790-4082-9A54-16C27A2C7F5B}" type="presParOf" srcId="{C2D007F9-71BD-4764-BDD3-1F56DA22C746}" destId="{B3C26BAE-4337-4161-8DB0-1A89B3DFC4BE}" srcOrd="0" destOrd="0" presId="urn:microsoft.com/office/officeart/2005/8/layout/hProcess9"/>
    <dgm:cxn modelId="{33A2EDFF-607B-4AA8-BAF2-D3369081B4C4}" type="presParOf" srcId="{C2D007F9-71BD-4764-BDD3-1F56DA22C746}" destId="{EFE6AAD9-767C-4EBF-8E11-54549260EED0}" srcOrd="1" destOrd="0" presId="urn:microsoft.com/office/officeart/2005/8/layout/hProcess9"/>
    <dgm:cxn modelId="{26DF0B5E-3BD3-4661-B2F9-162E4E6E05C0}" type="presParOf" srcId="{C2D007F9-71BD-4764-BDD3-1F56DA22C746}" destId="{3F409DB8-5B99-48D9-BD99-E6A59C2C1053}" srcOrd="2" destOrd="0" presId="urn:microsoft.com/office/officeart/2005/8/layout/hProcess9"/>
    <dgm:cxn modelId="{56C34D73-437D-4C20-8E0B-0CD042F0CB34}" type="presParOf" srcId="{C2D007F9-71BD-4764-BDD3-1F56DA22C746}" destId="{11E5E2EF-9E8C-4757-A358-A607C9374275}" srcOrd="3" destOrd="0" presId="urn:microsoft.com/office/officeart/2005/8/layout/hProcess9"/>
    <dgm:cxn modelId="{7EFC0CD5-38BF-446F-9EE1-9CC6A74E7F6A}" type="presParOf" srcId="{C2D007F9-71BD-4764-BDD3-1F56DA22C746}" destId="{DB036C1E-5B8A-4F96-BA10-BE06B1961CB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BFDC94-16C8-4BCC-BF45-6BF61A35635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28914914-B450-457B-A191-AA83E83E9300}">
      <dgm:prSet/>
      <dgm:spPr/>
      <dgm:t>
        <a:bodyPr/>
        <a:lstStyle/>
        <a:p>
          <a:pPr algn="ctr" rtl="0"/>
          <a:r>
            <a:rPr lang="nl-NL" smtClean="0"/>
            <a:t>Schonere operaties</a:t>
          </a:r>
          <a:endParaRPr lang="nl-NL"/>
        </a:p>
      </dgm:t>
    </dgm:pt>
    <dgm:pt modelId="{681E32B1-09B8-45FA-8095-763A1EE3D33F}" type="parTrans" cxnId="{2E89B7CC-9DB9-4D8C-9470-2BCAA5D2BF35}">
      <dgm:prSet/>
      <dgm:spPr/>
      <dgm:t>
        <a:bodyPr/>
        <a:lstStyle/>
        <a:p>
          <a:endParaRPr lang="nl-NL"/>
        </a:p>
      </dgm:t>
    </dgm:pt>
    <dgm:pt modelId="{E8CF927B-FB88-4276-BC46-377FD1143F44}" type="sibTrans" cxnId="{2E89B7CC-9DB9-4D8C-9470-2BCAA5D2BF35}">
      <dgm:prSet/>
      <dgm:spPr/>
      <dgm:t>
        <a:bodyPr/>
        <a:lstStyle/>
        <a:p>
          <a:endParaRPr lang="nl-NL"/>
        </a:p>
      </dgm:t>
    </dgm:pt>
    <dgm:pt modelId="{20A11719-0E24-4F35-9295-915788E16BA2}" type="pres">
      <dgm:prSet presAssocID="{C6BFDC94-16C8-4BCC-BF45-6BF61A3563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0997995-430B-4630-B90D-021525C48036}" type="pres">
      <dgm:prSet presAssocID="{28914914-B450-457B-A191-AA83E83E930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63CA699-9001-4DA8-8AFD-F5A8E0C70882}" type="presOf" srcId="{C6BFDC94-16C8-4BCC-BF45-6BF61A35635A}" destId="{20A11719-0E24-4F35-9295-915788E16BA2}" srcOrd="0" destOrd="0" presId="urn:microsoft.com/office/officeart/2005/8/layout/vList2"/>
    <dgm:cxn modelId="{2E89B7CC-9DB9-4D8C-9470-2BCAA5D2BF35}" srcId="{C6BFDC94-16C8-4BCC-BF45-6BF61A35635A}" destId="{28914914-B450-457B-A191-AA83E83E9300}" srcOrd="0" destOrd="0" parTransId="{681E32B1-09B8-45FA-8095-763A1EE3D33F}" sibTransId="{E8CF927B-FB88-4276-BC46-377FD1143F44}"/>
    <dgm:cxn modelId="{F490B503-F7CD-4E12-A5AB-62C0618532AC}" type="presOf" srcId="{28914914-B450-457B-A191-AA83E83E9300}" destId="{00997995-430B-4630-B90D-021525C48036}" srcOrd="0" destOrd="0" presId="urn:microsoft.com/office/officeart/2005/8/layout/vList2"/>
    <dgm:cxn modelId="{FCA51D80-03DA-49E7-A92F-960CDAFB47A2}" type="presParOf" srcId="{20A11719-0E24-4F35-9295-915788E16BA2}" destId="{00997995-430B-4630-B90D-021525C480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37209-AA22-4609-8F40-6D92D242F75B}">
      <dsp:nvSpPr>
        <dsp:cNvPr id="0" name=""/>
        <dsp:cNvSpPr/>
      </dsp:nvSpPr>
      <dsp:spPr>
        <a:xfrm>
          <a:off x="0" y="0"/>
          <a:ext cx="7772400" cy="14630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6100" kern="1200" dirty="0" smtClean="0"/>
            <a:t>Thema Leven Dl 2</a:t>
          </a:r>
          <a:endParaRPr lang="nl-NL" sz="6100" kern="1200" dirty="0"/>
        </a:p>
      </dsp:txBody>
      <dsp:txXfrm>
        <a:off x="71422" y="71422"/>
        <a:ext cx="7629556" cy="13202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1617B-0A4C-4736-B398-068E9554F224}">
      <dsp:nvSpPr>
        <dsp:cNvPr id="0" name=""/>
        <dsp:cNvSpPr/>
      </dsp:nvSpPr>
      <dsp:spPr>
        <a:xfrm>
          <a:off x="34" y="31013"/>
          <a:ext cx="3302364" cy="720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Antiseptisch</a:t>
          </a:r>
          <a:endParaRPr lang="nl-NL" sz="2500" kern="1200"/>
        </a:p>
      </dsp:txBody>
      <dsp:txXfrm>
        <a:off x="34" y="31013"/>
        <a:ext cx="3302364" cy="720000"/>
      </dsp:txXfrm>
    </dsp:sp>
    <dsp:sp modelId="{3D970AD2-CBFF-46C3-B866-0CFD427A89FB}">
      <dsp:nvSpPr>
        <dsp:cNvPr id="0" name=""/>
        <dsp:cNvSpPr/>
      </dsp:nvSpPr>
      <dsp:spPr>
        <a:xfrm>
          <a:off x="34" y="751013"/>
          <a:ext cx="3302364" cy="140681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500" kern="1200" dirty="0" smtClean="0"/>
            <a:t>Bestrijden van aanwezige ziektekiemen</a:t>
          </a:r>
          <a:endParaRPr lang="nl-NL" sz="2500" kern="1200" dirty="0"/>
        </a:p>
      </dsp:txBody>
      <dsp:txXfrm>
        <a:off x="34" y="751013"/>
        <a:ext cx="3302364" cy="1406812"/>
      </dsp:txXfrm>
    </dsp:sp>
    <dsp:sp modelId="{74A5B01A-8E38-49C7-BAE7-BA8212989295}">
      <dsp:nvSpPr>
        <dsp:cNvPr id="0" name=""/>
        <dsp:cNvSpPr/>
      </dsp:nvSpPr>
      <dsp:spPr>
        <a:xfrm>
          <a:off x="3764729" y="31013"/>
          <a:ext cx="3302364" cy="720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Aseptisch</a:t>
          </a:r>
          <a:endParaRPr lang="nl-NL" sz="2500" kern="1200"/>
        </a:p>
      </dsp:txBody>
      <dsp:txXfrm>
        <a:off x="3764729" y="31013"/>
        <a:ext cx="3302364" cy="720000"/>
      </dsp:txXfrm>
    </dsp:sp>
    <dsp:sp modelId="{8FAEDA7D-E7C1-40B6-8C7E-08E10C8305B1}">
      <dsp:nvSpPr>
        <dsp:cNvPr id="0" name=""/>
        <dsp:cNvSpPr/>
      </dsp:nvSpPr>
      <dsp:spPr>
        <a:xfrm>
          <a:off x="3764729" y="751013"/>
          <a:ext cx="3302364" cy="140681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500" kern="1200" dirty="0" smtClean="0"/>
            <a:t>Voorkomen van aanwezigheid ziektekiemen</a:t>
          </a:r>
          <a:endParaRPr lang="nl-NL" sz="2500" kern="1200" dirty="0"/>
        </a:p>
      </dsp:txBody>
      <dsp:txXfrm>
        <a:off x="3764729" y="751013"/>
        <a:ext cx="3302364" cy="14068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7BE0D-AEEF-48B8-9B6F-C24A229D364C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Het Immuunsysteem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6D6E3-CE59-493B-8126-6F0F43EDE5FD}">
      <dsp:nvSpPr>
        <dsp:cNvPr id="0" name=""/>
        <dsp:cNvSpPr/>
      </dsp:nvSpPr>
      <dsp:spPr>
        <a:xfrm>
          <a:off x="542935" y="2697"/>
          <a:ext cx="7271641" cy="4490405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965E05-3A04-4B6C-A20F-11482A3B3EB4}">
      <dsp:nvSpPr>
        <dsp:cNvPr id="0" name=""/>
        <dsp:cNvSpPr/>
      </dsp:nvSpPr>
      <dsp:spPr>
        <a:xfrm>
          <a:off x="3037741" y="450019"/>
          <a:ext cx="5204299" cy="7990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Je kunt genezen van een infectieziekte</a:t>
          </a:r>
          <a:endParaRPr lang="nl-NL" sz="2000" kern="1200" dirty="0"/>
        </a:p>
      </dsp:txBody>
      <dsp:txXfrm>
        <a:off x="3076748" y="489026"/>
        <a:ext cx="5126285" cy="721044"/>
      </dsp:txXfrm>
    </dsp:sp>
    <dsp:sp modelId="{BB35BAAD-57F7-41FA-AE6F-610F2FFCB6F2}">
      <dsp:nvSpPr>
        <dsp:cNvPr id="0" name=""/>
        <dsp:cNvSpPr/>
      </dsp:nvSpPr>
      <dsp:spPr>
        <a:xfrm>
          <a:off x="3040035" y="1348959"/>
          <a:ext cx="5199711" cy="7990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Eenmaal genezen, blijf je immuun voordezelfde besmetting</a:t>
          </a:r>
          <a:endParaRPr lang="nl-NL" sz="2000" kern="1200" dirty="0"/>
        </a:p>
      </dsp:txBody>
      <dsp:txXfrm>
        <a:off x="3079042" y="1387966"/>
        <a:ext cx="5121697" cy="721044"/>
      </dsp:txXfrm>
    </dsp:sp>
    <dsp:sp modelId="{DF9E6145-4BA1-458B-A11D-4A27FBD9AD6B}">
      <dsp:nvSpPr>
        <dsp:cNvPr id="0" name=""/>
        <dsp:cNvSpPr/>
      </dsp:nvSpPr>
      <dsp:spPr>
        <a:xfrm>
          <a:off x="3024342" y="2232248"/>
          <a:ext cx="5199711" cy="7990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De immuniteit werkt niet direct of volledig: je wordt even ziek</a:t>
          </a:r>
          <a:endParaRPr lang="nl-NL" sz="2000" kern="1200" dirty="0"/>
        </a:p>
      </dsp:txBody>
      <dsp:txXfrm>
        <a:off x="3063349" y="2271255"/>
        <a:ext cx="5121697" cy="721044"/>
      </dsp:txXfrm>
    </dsp:sp>
    <dsp:sp modelId="{7F2CD5D8-0BB1-4F33-B0C9-946CDC9ADDEB}">
      <dsp:nvSpPr>
        <dsp:cNvPr id="0" name=""/>
        <dsp:cNvSpPr/>
      </dsp:nvSpPr>
      <dsp:spPr>
        <a:xfrm>
          <a:off x="3040035" y="3146840"/>
          <a:ext cx="5199711" cy="7990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De immuniteit is specifiek, het werkt niet bij andere ziekteverwekkers</a:t>
          </a:r>
          <a:endParaRPr lang="nl-NL" sz="1900" kern="1200" dirty="0"/>
        </a:p>
      </dsp:txBody>
      <dsp:txXfrm>
        <a:off x="3079042" y="3185847"/>
        <a:ext cx="5121697" cy="7210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4EACC-63D9-48F5-A830-FE8AC5338422}">
      <dsp:nvSpPr>
        <dsp:cNvPr id="0" name=""/>
        <dsp:cNvSpPr/>
      </dsp:nvSpPr>
      <dsp:spPr>
        <a:xfrm>
          <a:off x="0" y="0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Werking immuunsysteem I</a:t>
          </a:r>
          <a:endParaRPr lang="nl-NL" sz="4700" kern="1200" dirty="0"/>
        </a:p>
      </dsp:txBody>
      <dsp:txXfrm>
        <a:off x="55030" y="55030"/>
        <a:ext cx="8119540" cy="101723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074CE-CC71-44D1-BF4E-2A175760B052}">
      <dsp:nvSpPr>
        <dsp:cNvPr id="0" name=""/>
        <dsp:cNvSpPr/>
      </dsp:nvSpPr>
      <dsp:spPr>
        <a:xfrm>
          <a:off x="3544210" y="-62632"/>
          <a:ext cx="2058946" cy="20507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Elke cel of virus heeft specifieke uitsteeksels: antigenen</a:t>
          </a:r>
          <a:r>
            <a:rPr lang="nl-NL" sz="1200" kern="1200" dirty="0" smtClean="0"/>
            <a:t>.</a:t>
          </a:r>
          <a:endParaRPr lang="nl-NL" sz="1200" kern="1200" dirty="0"/>
        </a:p>
      </dsp:txBody>
      <dsp:txXfrm>
        <a:off x="3845736" y="237694"/>
        <a:ext cx="1455894" cy="1450102"/>
      </dsp:txXfrm>
    </dsp:sp>
    <dsp:sp modelId="{9E17C744-BEF5-4D98-AE40-54444AE441F8}">
      <dsp:nvSpPr>
        <dsp:cNvPr id="0" name=""/>
        <dsp:cNvSpPr/>
      </dsp:nvSpPr>
      <dsp:spPr>
        <a:xfrm rot="968025">
          <a:off x="5801436" y="1147325"/>
          <a:ext cx="630861" cy="5236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>
        <a:off x="5804530" y="1230226"/>
        <a:ext cx="473768" cy="314186"/>
      </dsp:txXfrm>
    </dsp:sp>
    <dsp:sp modelId="{54354E6D-7E24-4CCA-BAD6-9BED17D31572}">
      <dsp:nvSpPr>
        <dsp:cNvPr id="0" name=""/>
        <dsp:cNvSpPr/>
      </dsp:nvSpPr>
      <dsp:spPr>
        <a:xfrm>
          <a:off x="6657356" y="854470"/>
          <a:ext cx="2186156" cy="20544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B-lymfocyten herkennen dat als </a:t>
          </a:r>
          <a:r>
            <a:rPr lang="nl-NL" sz="2000" b="1" kern="1200" dirty="0" err="1" smtClean="0"/>
            <a:t>lichaams-vreemd</a:t>
          </a:r>
          <a:endParaRPr lang="nl-NL" sz="2000" b="1" kern="1200" dirty="0"/>
        </a:p>
      </dsp:txBody>
      <dsp:txXfrm>
        <a:off x="6977511" y="1155337"/>
        <a:ext cx="1545846" cy="1452713"/>
      </dsp:txXfrm>
    </dsp:sp>
    <dsp:sp modelId="{29E20904-8B13-401B-8923-42BE6C03304C}">
      <dsp:nvSpPr>
        <dsp:cNvPr id="0" name=""/>
        <dsp:cNvSpPr/>
      </dsp:nvSpPr>
      <dsp:spPr>
        <a:xfrm rot="8084738">
          <a:off x="6502608" y="2657147"/>
          <a:ext cx="439443" cy="5236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 rot="10800000">
        <a:off x="6614927" y="2715059"/>
        <a:ext cx="307610" cy="314186"/>
      </dsp:txXfrm>
    </dsp:sp>
    <dsp:sp modelId="{AF19EED5-B021-4EFA-B2E7-9147F8CD7E7E}">
      <dsp:nvSpPr>
        <dsp:cNvPr id="0" name=""/>
        <dsp:cNvSpPr/>
      </dsp:nvSpPr>
      <dsp:spPr>
        <a:xfrm>
          <a:off x="4562407" y="2920310"/>
          <a:ext cx="2192874" cy="21432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B-lymfocyten maken antilichamen </a:t>
          </a:r>
          <a:r>
            <a:rPr lang="nl-NL" sz="2000" kern="1200" dirty="0" smtClean="0"/>
            <a:t>(</a:t>
          </a:r>
          <a:r>
            <a:rPr lang="nl-NL" sz="2000" b="1" kern="1200" dirty="0" smtClean="0"/>
            <a:t>antistoffen</a:t>
          </a:r>
          <a:r>
            <a:rPr lang="nl-NL" sz="2000" kern="1200" dirty="0" smtClean="0"/>
            <a:t>)</a:t>
          </a:r>
          <a:endParaRPr lang="nl-NL" sz="2000" kern="1200" dirty="0"/>
        </a:p>
      </dsp:txBody>
      <dsp:txXfrm>
        <a:off x="4883546" y="3234183"/>
        <a:ext cx="1550596" cy="1515510"/>
      </dsp:txXfrm>
    </dsp:sp>
    <dsp:sp modelId="{A1BA31D6-A051-45FB-9555-D2F65D7BECC7}">
      <dsp:nvSpPr>
        <dsp:cNvPr id="0" name=""/>
        <dsp:cNvSpPr/>
      </dsp:nvSpPr>
      <dsp:spPr>
        <a:xfrm rot="11066632">
          <a:off x="4020225" y="3617782"/>
          <a:ext cx="386331" cy="5236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 rot="10800000">
        <a:off x="4135950" y="3727000"/>
        <a:ext cx="270432" cy="314186"/>
      </dsp:txXfrm>
    </dsp:sp>
    <dsp:sp modelId="{97104A69-E6F2-4E50-A5C9-C3D907770DF1}">
      <dsp:nvSpPr>
        <dsp:cNvPr id="0" name=""/>
        <dsp:cNvSpPr/>
      </dsp:nvSpPr>
      <dsp:spPr>
        <a:xfrm>
          <a:off x="1714733" y="2704291"/>
          <a:ext cx="2127586" cy="21276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Die passen precies op de antigenen</a:t>
          </a:r>
          <a:endParaRPr lang="nl-NL" sz="1700" kern="1200" dirty="0"/>
        </a:p>
      </dsp:txBody>
      <dsp:txXfrm>
        <a:off x="2026311" y="3015871"/>
        <a:ext cx="1504430" cy="1504441"/>
      </dsp:txXfrm>
    </dsp:sp>
    <dsp:sp modelId="{A2A6629E-4D0D-4EE7-9C64-A09C305FDE6A}">
      <dsp:nvSpPr>
        <dsp:cNvPr id="0" name=""/>
        <dsp:cNvSpPr/>
      </dsp:nvSpPr>
      <dsp:spPr>
        <a:xfrm rot="14500169">
          <a:off x="2024993" y="2355468"/>
          <a:ext cx="266198" cy="5236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 rot="10800000">
        <a:off x="2083871" y="2495343"/>
        <a:ext cx="186339" cy="314186"/>
      </dsp:txXfrm>
    </dsp:sp>
    <dsp:sp modelId="{2C2B7F87-DC67-413B-A912-FECA85A02167}">
      <dsp:nvSpPr>
        <dsp:cNvPr id="0" name=""/>
        <dsp:cNvSpPr/>
      </dsp:nvSpPr>
      <dsp:spPr>
        <a:xfrm>
          <a:off x="418567" y="328029"/>
          <a:ext cx="2192890" cy="21929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Ziektekiemen onwerkzaam of opgevreten door witte bloedcellen.. </a:t>
          </a:r>
          <a:endParaRPr lang="nl-NL" sz="2000" b="1" kern="1200" dirty="0"/>
        </a:p>
      </dsp:txBody>
      <dsp:txXfrm>
        <a:off x="739708" y="649173"/>
        <a:ext cx="1550608" cy="1550617"/>
      </dsp:txXfrm>
    </dsp:sp>
    <dsp:sp modelId="{CF6EBD59-2707-4362-852E-AFAF6766BA57}">
      <dsp:nvSpPr>
        <dsp:cNvPr id="0" name=""/>
        <dsp:cNvSpPr/>
      </dsp:nvSpPr>
      <dsp:spPr>
        <a:xfrm rot="21084926">
          <a:off x="2806767" y="928953"/>
          <a:ext cx="512774" cy="5236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>
        <a:off x="2807629" y="1045162"/>
        <a:ext cx="358942" cy="31418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FCFA9-BE66-49D3-AE6F-28E6D1771FD8}">
      <dsp:nvSpPr>
        <dsp:cNvPr id="0" name=""/>
        <dsp:cNvSpPr/>
      </dsp:nvSpPr>
      <dsp:spPr>
        <a:xfrm>
          <a:off x="0" y="39063"/>
          <a:ext cx="7704856" cy="12180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Werking </a:t>
          </a:r>
          <a:r>
            <a:rPr lang="nl-NL" sz="4800" kern="1200" dirty="0" smtClean="0"/>
            <a:t>immuunsysteem</a:t>
          </a:r>
          <a:r>
            <a:rPr lang="nl-NL" sz="4400" kern="1200" dirty="0" smtClean="0"/>
            <a:t> II</a:t>
          </a:r>
          <a:endParaRPr lang="nl-NL" sz="4400" kern="1200" dirty="0"/>
        </a:p>
      </dsp:txBody>
      <dsp:txXfrm>
        <a:off x="59459" y="98522"/>
        <a:ext cx="7585938" cy="109909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01808-FAFE-4A66-9546-D6AAD3BEAA23}">
      <dsp:nvSpPr>
        <dsp:cNvPr id="0" name=""/>
        <dsp:cNvSpPr/>
      </dsp:nvSpPr>
      <dsp:spPr>
        <a:xfrm>
          <a:off x="0" y="2385"/>
          <a:ext cx="6944816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Les 3 Het Immuunsysteem</a:t>
          </a:r>
          <a:endParaRPr lang="nl-NL" sz="4700" kern="1200" dirty="0"/>
        </a:p>
      </dsp:txBody>
      <dsp:txXfrm>
        <a:off x="55030" y="57415"/>
        <a:ext cx="6834756" cy="101723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C56DF-380B-42F6-A7AA-15142C74C844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Ziekteverwekkers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855B4-9FBF-4D20-B62D-F255491C6E91}">
      <dsp:nvSpPr>
        <dsp:cNvPr id="0" name=""/>
        <dsp:cNvSpPr/>
      </dsp:nvSpPr>
      <dsp:spPr>
        <a:xfrm>
          <a:off x="0" y="0"/>
          <a:ext cx="8785225" cy="202311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8F0F53-5DBA-48E3-A1D1-EBE824F93495}">
      <dsp:nvSpPr>
        <dsp:cNvPr id="0" name=""/>
        <dsp:cNvSpPr/>
      </dsp:nvSpPr>
      <dsp:spPr>
        <a:xfrm>
          <a:off x="266379" y="269748"/>
          <a:ext cx="1528234" cy="14836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D503F00-E05E-4CDF-B905-7B5B4844C6CE}">
      <dsp:nvSpPr>
        <dsp:cNvPr id="0" name=""/>
        <dsp:cNvSpPr/>
      </dsp:nvSpPr>
      <dsp:spPr>
        <a:xfrm rot="10800000">
          <a:off x="266379" y="2023109"/>
          <a:ext cx="1528234" cy="247269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Bacteriën</a:t>
          </a:r>
          <a:endParaRPr lang="nl-NL" sz="2000" b="1" kern="1200" dirty="0"/>
        </a:p>
      </dsp:txBody>
      <dsp:txXfrm rot="10800000">
        <a:off x="313377" y="2023109"/>
        <a:ext cx="1434238" cy="2425692"/>
      </dsp:txXfrm>
    </dsp:sp>
    <dsp:sp modelId="{91808511-4498-4410-AE2C-E11AED268742}">
      <dsp:nvSpPr>
        <dsp:cNvPr id="0" name=""/>
        <dsp:cNvSpPr/>
      </dsp:nvSpPr>
      <dsp:spPr>
        <a:xfrm>
          <a:off x="1947437" y="269748"/>
          <a:ext cx="1528234" cy="14836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F77FC18-6994-4AFB-8138-B6BE464401E0}">
      <dsp:nvSpPr>
        <dsp:cNvPr id="0" name=""/>
        <dsp:cNvSpPr/>
      </dsp:nvSpPr>
      <dsp:spPr>
        <a:xfrm rot="10800000">
          <a:off x="1947437" y="2023109"/>
          <a:ext cx="1528234" cy="247269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Schimmels</a:t>
          </a:r>
          <a:endParaRPr lang="nl-NL" sz="2000" b="1" kern="1200" dirty="0"/>
        </a:p>
      </dsp:txBody>
      <dsp:txXfrm rot="10800000">
        <a:off x="1994435" y="2023109"/>
        <a:ext cx="1434238" cy="2425692"/>
      </dsp:txXfrm>
    </dsp:sp>
    <dsp:sp modelId="{A41E3F4A-AF9C-4888-8999-DCE379A025C5}">
      <dsp:nvSpPr>
        <dsp:cNvPr id="0" name=""/>
        <dsp:cNvSpPr/>
      </dsp:nvSpPr>
      <dsp:spPr>
        <a:xfrm>
          <a:off x="3628495" y="269748"/>
          <a:ext cx="1528234" cy="14836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7791C38-081F-425F-B026-E5430FDAF103}">
      <dsp:nvSpPr>
        <dsp:cNvPr id="0" name=""/>
        <dsp:cNvSpPr/>
      </dsp:nvSpPr>
      <dsp:spPr>
        <a:xfrm rot="10800000">
          <a:off x="3628495" y="2023109"/>
          <a:ext cx="1528234" cy="247269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Virussen</a:t>
          </a:r>
          <a:r>
            <a:rPr lang="nl-NL" sz="1700" kern="1200" dirty="0" smtClean="0"/>
            <a:t> </a:t>
          </a:r>
          <a:endParaRPr lang="nl-NL" sz="1700" kern="1200" dirty="0"/>
        </a:p>
      </dsp:txBody>
      <dsp:txXfrm rot="10800000">
        <a:off x="3675493" y="2023109"/>
        <a:ext cx="1434238" cy="2425692"/>
      </dsp:txXfrm>
    </dsp:sp>
    <dsp:sp modelId="{F18B8B30-6C77-4195-AC4C-720785011C74}">
      <dsp:nvSpPr>
        <dsp:cNvPr id="0" name=""/>
        <dsp:cNvSpPr/>
      </dsp:nvSpPr>
      <dsp:spPr>
        <a:xfrm>
          <a:off x="5309553" y="269748"/>
          <a:ext cx="1528234" cy="14836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25743A-81EB-4A7A-BF73-D5338B64F97F}">
      <dsp:nvSpPr>
        <dsp:cNvPr id="0" name=""/>
        <dsp:cNvSpPr/>
      </dsp:nvSpPr>
      <dsp:spPr>
        <a:xfrm rot="10800000">
          <a:off x="5309553" y="2023109"/>
          <a:ext cx="1528234" cy="247269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Kleine parasieten (</a:t>
          </a:r>
          <a:r>
            <a:rPr lang="nl-NL" sz="2000" b="1" kern="1200" dirty="0" err="1" smtClean="0"/>
            <a:t>een-celligen</a:t>
          </a:r>
          <a:r>
            <a:rPr lang="nl-NL" sz="2000" b="1" kern="1200" dirty="0" smtClean="0"/>
            <a:t>)</a:t>
          </a:r>
          <a:endParaRPr lang="nl-NL" sz="2000" b="1" kern="1200" dirty="0"/>
        </a:p>
      </dsp:txBody>
      <dsp:txXfrm rot="10800000">
        <a:off x="5356551" y="2023109"/>
        <a:ext cx="1434238" cy="2425692"/>
      </dsp:txXfrm>
    </dsp:sp>
    <dsp:sp modelId="{52F54F0E-AFD9-41B1-9108-6CB21DC7767E}">
      <dsp:nvSpPr>
        <dsp:cNvPr id="0" name=""/>
        <dsp:cNvSpPr/>
      </dsp:nvSpPr>
      <dsp:spPr>
        <a:xfrm>
          <a:off x="6990611" y="269748"/>
          <a:ext cx="1528234" cy="14836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980359A-023D-49E6-9087-04B4E9B85A88}">
      <dsp:nvSpPr>
        <dsp:cNvPr id="0" name=""/>
        <dsp:cNvSpPr/>
      </dsp:nvSpPr>
      <dsp:spPr>
        <a:xfrm rot="10800000">
          <a:off x="6990611" y="2023109"/>
          <a:ext cx="1528234" cy="247269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b="1" kern="1200" dirty="0" smtClean="0"/>
            <a:t>Chemische  (gif)stoffen</a:t>
          </a:r>
          <a:endParaRPr lang="nl-NL" sz="1900" b="1" kern="1200" dirty="0"/>
        </a:p>
      </dsp:txBody>
      <dsp:txXfrm rot="10800000">
        <a:off x="7037609" y="2023109"/>
        <a:ext cx="1434238" cy="24256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95040-C725-4F43-BB6B-9208035E0BD4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Infectie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EAEFE-8886-4866-9183-206D7DAFFEDA}">
      <dsp:nvSpPr>
        <dsp:cNvPr id="0" name=""/>
        <dsp:cNvSpPr/>
      </dsp:nvSpPr>
      <dsp:spPr>
        <a:xfrm>
          <a:off x="857223" y="1147"/>
          <a:ext cx="3091731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Barrières van het lichaam: </a:t>
          </a:r>
          <a:endParaRPr lang="nl-NL" sz="2900" kern="1200"/>
        </a:p>
      </dsp:txBody>
      <dsp:txXfrm>
        <a:off x="885116" y="29040"/>
        <a:ext cx="3035945" cy="896565"/>
      </dsp:txXfrm>
    </dsp:sp>
    <dsp:sp modelId="{3BFFC5C9-C58E-40EB-BFA2-749C0A05CFB8}">
      <dsp:nvSpPr>
        <dsp:cNvPr id="0" name=""/>
        <dsp:cNvSpPr/>
      </dsp:nvSpPr>
      <dsp:spPr>
        <a:xfrm>
          <a:off x="1166396" y="953498"/>
          <a:ext cx="309173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309173" y="7142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AE398-1A62-4D1D-834E-66FF722BF72B}">
      <dsp:nvSpPr>
        <dsp:cNvPr id="0" name=""/>
        <dsp:cNvSpPr/>
      </dsp:nvSpPr>
      <dsp:spPr>
        <a:xfrm>
          <a:off x="1475570" y="1191586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De huid </a:t>
          </a:r>
          <a:endParaRPr lang="nl-NL" sz="2000" kern="1200" dirty="0"/>
        </a:p>
      </dsp:txBody>
      <dsp:txXfrm>
        <a:off x="1503463" y="1219479"/>
        <a:ext cx="1467975" cy="896565"/>
      </dsp:txXfrm>
    </dsp:sp>
    <dsp:sp modelId="{56235F0F-90E4-4B58-B71B-F887EADCE03A}">
      <dsp:nvSpPr>
        <dsp:cNvPr id="0" name=""/>
        <dsp:cNvSpPr/>
      </dsp:nvSpPr>
      <dsp:spPr>
        <a:xfrm>
          <a:off x="1166396" y="953498"/>
          <a:ext cx="309173" cy="190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702"/>
              </a:lnTo>
              <a:lnTo>
                <a:pt x="309173" y="19047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7BC71-E1BB-4A1C-A603-D08AF07A470F}">
      <dsp:nvSpPr>
        <dsp:cNvPr id="0" name=""/>
        <dsp:cNvSpPr/>
      </dsp:nvSpPr>
      <dsp:spPr>
        <a:xfrm>
          <a:off x="1475570" y="2382025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Slijmvliezen</a:t>
          </a:r>
          <a:endParaRPr lang="nl-NL" sz="2000" kern="1200" dirty="0"/>
        </a:p>
      </dsp:txBody>
      <dsp:txXfrm>
        <a:off x="1503463" y="2409918"/>
        <a:ext cx="1467975" cy="896565"/>
      </dsp:txXfrm>
    </dsp:sp>
    <dsp:sp modelId="{13526C25-1A8C-4907-AC3A-9DC3871BB727}">
      <dsp:nvSpPr>
        <dsp:cNvPr id="0" name=""/>
        <dsp:cNvSpPr/>
      </dsp:nvSpPr>
      <dsp:spPr>
        <a:xfrm>
          <a:off x="1166396" y="953498"/>
          <a:ext cx="309173" cy="309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141"/>
              </a:lnTo>
              <a:lnTo>
                <a:pt x="309173" y="30951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32D7F-992D-436F-B88B-D4E340AA776A}">
      <dsp:nvSpPr>
        <dsp:cNvPr id="0" name=""/>
        <dsp:cNvSpPr/>
      </dsp:nvSpPr>
      <dsp:spPr>
        <a:xfrm>
          <a:off x="1475570" y="3572464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Maagzuur</a:t>
          </a:r>
          <a:endParaRPr lang="nl-NL" sz="2000" kern="1200" dirty="0"/>
        </a:p>
      </dsp:txBody>
      <dsp:txXfrm>
        <a:off x="1503463" y="3600357"/>
        <a:ext cx="1467975" cy="896565"/>
      </dsp:txXfrm>
    </dsp:sp>
    <dsp:sp modelId="{905B0E90-8F0D-43D4-A42A-1F370DA0DE08}">
      <dsp:nvSpPr>
        <dsp:cNvPr id="0" name=""/>
        <dsp:cNvSpPr/>
      </dsp:nvSpPr>
      <dsp:spPr>
        <a:xfrm>
          <a:off x="5105700" y="28603"/>
          <a:ext cx="2912823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Infectie: </a:t>
          </a:r>
          <a:endParaRPr lang="nl-NL" sz="2900" kern="1200" dirty="0"/>
        </a:p>
      </dsp:txBody>
      <dsp:txXfrm>
        <a:off x="5133593" y="56496"/>
        <a:ext cx="2857037" cy="896565"/>
      </dsp:txXfrm>
    </dsp:sp>
    <dsp:sp modelId="{8D43067C-04F3-44E2-800C-233724DAB0EC}">
      <dsp:nvSpPr>
        <dsp:cNvPr id="0" name=""/>
        <dsp:cNvSpPr/>
      </dsp:nvSpPr>
      <dsp:spPr>
        <a:xfrm>
          <a:off x="5396982" y="980954"/>
          <a:ext cx="284779" cy="74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957"/>
              </a:lnTo>
              <a:lnTo>
                <a:pt x="284779" y="7479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C477E-866D-485E-B263-D9BF4F3374F9}">
      <dsp:nvSpPr>
        <dsp:cNvPr id="0" name=""/>
        <dsp:cNvSpPr/>
      </dsp:nvSpPr>
      <dsp:spPr>
        <a:xfrm>
          <a:off x="5681762" y="1252736"/>
          <a:ext cx="2278252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binnengedrongen ziektekiem </a:t>
          </a:r>
          <a:endParaRPr lang="nl-NL" sz="2000" kern="1200" dirty="0"/>
        </a:p>
      </dsp:txBody>
      <dsp:txXfrm>
        <a:off x="5709655" y="1280629"/>
        <a:ext cx="2222466" cy="896565"/>
      </dsp:txXfrm>
    </dsp:sp>
    <dsp:sp modelId="{5873867A-BFD6-4004-AFB1-B14FE0178A22}">
      <dsp:nvSpPr>
        <dsp:cNvPr id="0" name=""/>
        <dsp:cNvSpPr/>
      </dsp:nvSpPr>
      <dsp:spPr>
        <a:xfrm>
          <a:off x="5396982" y="980954"/>
          <a:ext cx="284779" cy="2541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1387"/>
              </a:lnTo>
              <a:lnTo>
                <a:pt x="284779" y="25413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52191A-CC75-4DAA-9CF6-9CA4C622179E}">
      <dsp:nvSpPr>
        <dsp:cNvPr id="0" name=""/>
        <dsp:cNvSpPr/>
      </dsp:nvSpPr>
      <dsp:spPr>
        <a:xfrm>
          <a:off x="5681762" y="3046166"/>
          <a:ext cx="2364680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vermenigvuldigt zich ten koste van weefsels</a:t>
          </a:r>
          <a:endParaRPr lang="nl-NL" sz="2000" kern="1200" dirty="0"/>
        </a:p>
      </dsp:txBody>
      <dsp:txXfrm>
        <a:off x="5709655" y="3074059"/>
        <a:ext cx="2308894" cy="8965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0507A-C223-40FB-9799-F6305EB5ED1D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Ontdekking ziekteverwekkers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D8A8C-455F-45C2-B934-F9D95748015C}">
      <dsp:nvSpPr>
        <dsp:cNvPr id="0" name=""/>
        <dsp:cNvSpPr/>
      </dsp:nvSpPr>
      <dsp:spPr>
        <a:xfrm>
          <a:off x="685799" y="0"/>
          <a:ext cx="7772400" cy="377301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C26BAE-4337-4161-8DB0-1A89B3DFC4BE}">
      <dsp:nvSpPr>
        <dsp:cNvPr id="0" name=""/>
        <dsp:cNvSpPr/>
      </dsp:nvSpPr>
      <dsp:spPr>
        <a:xfrm>
          <a:off x="9822" y="1131904"/>
          <a:ext cx="2943225" cy="15092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1848: ontdekking ziektekiemen </a:t>
          </a:r>
          <a:r>
            <a:rPr lang="nl-NL" sz="2000" b="1" kern="1200" dirty="0" err="1" smtClean="0"/>
            <a:t>Semmelweis</a:t>
          </a:r>
          <a:r>
            <a:rPr lang="nl-NL" sz="2000" b="1" kern="1200" dirty="0" smtClean="0"/>
            <a:t> wordt nog ontkend</a:t>
          </a:r>
          <a:endParaRPr lang="nl-NL" sz="2000" b="1" kern="1200" dirty="0"/>
        </a:p>
      </dsp:txBody>
      <dsp:txXfrm>
        <a:off x="83495" y="1205577"/>
        <a:ext cx="2795879" cy="1361860"/>
      </dsp:txXfrm>
    </dsp:sp>
    <dsp:sp modelId="{3F409DB8-5B99-48D9-BD99-E6A59C2C1053}">
      <dsp:nvSpPr>
        <dsp:cNvPr id="0" name=""/>
        <dsp:cNvSpPr/>
      </dsp:nvSpPr>
      <dsp:spPr>
        <a:xfrm>
          <a:off x="3100387" y="1131904"/>
          <a:ext cx="2943225" cy="15092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b="1" kern="1200" dirty="0" smtClean="0"/>
            <a:t>1862: zwanenhals experiment Louis </a:t>
          </a:r>
          <a:r>
            <a:rPr lang="nl-NL" sz="1900" b="1" kern="1200" dirty="0" err="1" smtClean="0"/>
            <a:t>Pasteur</a:t>
          </a:r>
          <a:r>
            <a:rPr lang="nl-NL" sz="1900" b="1" kern="1200" dirty="0" smtClean="0"/>
            <a:t> maakt einde aan theorie ‘Generatio </a:t>
          </a:r>
          <a:r>
            <a:rPr lang="nl-NL" sz="1900" b="1" kern="1200" dirty="0" err="1" smtClean="0"/>
            <a:t>spontanea</a:t>
          </a:r>
          <a:r>
            <a:rPr lang="nl-NL" sz="1900" b="1" kern="1200" dirty="0" smtClean="0"/>
            <a:t>’</a:t>
          </a:r>
          <a:endParaRPr lang="nl-NL" sz="1900" b="1" kern="1200" dirty="0"/>
        </a:p>
      </dsp:txBody>
      <dsp:txXfrm>
        <a:off x="3174060" y="1205577"/>
        <a:ext cx="2795879" cy="1361860"/>
      </dsp:txXfrm>
    </dsp:sp>
    <dsp:sp modelId="{DB036C1E-5B8A-4F96-BA10-BE06B1961CB3}">
      <dsp:nvSpPr>
        <dsp:cNvPr id="0" name=""/>
        <dsp:cNvSpPr/>
      </dsp:nvSpPr>
      <dsp:spPr>
        <a:xfrm>
          <a:off x="6190952" y="1131904"/>
          <a:ext cx="2943225" cy="15092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Daarna pas de eerste schonere operaties…en pasteuriseren…</a:t>
          </a:r>
          <a:endParaRPr lang="nl-NL" sz="2000" b="1" kern="1200" dirty="0"/>
        </a:p>
      </dsp:txBody>
      <dsp:txXfrm>
        <a:off x="6264625" y="1205577"/>
        <a:ext cx="2795879" cy="13618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97995-430B-4630-B90D-021525C48036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Schonere operaties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10AF3-11A7-43DB-B17B-4AB35A28864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552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8FE56-773C-4878-BF9A-8952F3E2674D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159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56ED9-1D18-4684-A863-26C928767A42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431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F07B1-19EC-4AF8-B170-42D57CA1602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510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B1DFA-0FAC-44CF-99F4-5FC2D3C18E49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49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1E984-9E1E-4E60-9DE1-2D034963CB4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197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CF968-ED8F-479D-BCA9-1B5C245610F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654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1BED6-D7CE-4410-A329-B8D70CCF55C7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316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B33E6-5AB6-4B81-8CE0-9184D17A1396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86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60284D-4796-4591-919C-E4340CF5B7B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19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C647E-6F01-4485-A4E4-A5AD1AB8E9A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180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C1A06-25C4-4C9E-A38A-D4F8ED4B997F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386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86FEA2-2011-43E1-ACB0-87BB0C4FE2F7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853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image" Target="../media/image11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image" Target="../media/image12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12" Type="http://schemas.openxmlformats.org/officeDocument/2006/relationships/image" Target="../media/image13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3" Type="http://schemas.openxmlformats.org/officeDocument/2006/relationships/diagramLayout" Target="../diagrams/layout26.xml"/><Relationship Id="rId7" Type="http://schemas.openxmlformats.org/officeDocument/2006/relationships/diagramData" Target="../diagrams/data27.xml"/><Relationship Id="rId12" Type="http://schemas.openxmlformats.org/officeDocument/2006/relationships/image" Target="../media/image14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5" Type="http://schemas.openxmlformats.org/officeDocument/2006/relationships/diagramColors" Target="../diagrams/colors26.xml"/><Relationship Id="rId10" Type="http://schemas.openxmlformats.org/officeDocument/2006/relationships/diagramColors" Target="../diagrams/colors27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13" Type="http://schemas.openxmlformats.org/officeDocument/2006/relationships/image" Target="../media/image16.png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12" Type="http://schemas.openxmlformats.org/officeDocument/2006/relationships/image" Target="../media/image15.pn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77757366"/>
              </p:ext>
            </p:extLst>
          </p:nvPr>
        </p:nvGraphicFramePr>
        <p:xfrm>
          <a:off x="827584" y="404664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28494826"/>
              </p:ext>
            </p:extLst>
          </p:nvPr>
        </p:nvGraphicFramePr>
        <p:xfrm>
          <a:off x="1331640" y="5229200"/>
          <a:ext cx="6944816" cy="1129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5040"/>
            <a:ext cx="4067944" cy="305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34772722"/>
              </p:ext>
            </p:extLst>
          </p:nvPr>
        </p:nvGraphicFramePr>
        <p:xfrm>
          <a:off x="179512" y="274638"/>
          <a:ext cx="885698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337857"/>
              </p:ext>
            </p:extLst>
          </p:nvPr>
        </p:nvGraphicFramePr>
        <p:xfrm>
          <a:off x="457200" y="1600200"/>
          <a:ext cx="8507413" cy="319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94116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84628236"/>
              </p:ext>
            </p:extLst>
          </p:nvPr>
        </p:nvGraphicFramePr>
        <p:xfrm>
          <a:off x="395536" y="332656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32294137"/>
              </p:ext>
            </p:extLst>
          </p:nvPr>
        </p:nvGraphicFramePr>
        <p:xfrm>
          <a:off x="250825" y="1600200"/>
          <a:ext cx="4897239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30518"/>
            <a:ext cx="3593976" cy="351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3128624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368251"/>
              </p:ext>
            </p:extLst>
          </p:nvPr>
        </p:nvGraphicFramePr>
        <p:xfrm>
          <a:off x="457200" y="1600201"/>
          <a:ext cx="8229600" cy="2836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3210789" cy="21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520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27819577"/>
              </p:ext>
            </p:extLst>
          </p:nvPr>
        </p:nvGraphicFramePr>
        <p:xfrm>
          <a:off x="251520" y="274638"/>
          <a:ext cx="871296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8891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0476496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090823"/>
              </p:ext>
            </p:extLst>
          </p:nvPr>
        </p:nvGraphicFramePr>
        <p:xfrm>
          <a:off x="457200" y="1600201"/>
          <a:ext cx="8229600" cy="355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37111"/>
            <a:ext cx="3368402" cy="222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7929970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673835"/>
              </p:ext>
            </p:extLst>
          </p:nvPr>
        </p:nvGraphicFramePr>
        <p:xfrm>
          <a:off x="539552" y="1556792"/>
          <a:ext cx="82296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72816"/>
            <a:ext cx="1999109" cy="199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1772815"/>
            <a:ext cx="1999109" cy="199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8393217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81490"/>
              </p:ext>
            </p:extLst>
          </p:nvPr>
        </p:nvGraphicFramePr>
        <p:xfrm>
          <a:off x="179512" y="1988840"/>
          <a:ext cx="8785225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408628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3415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1981572" cy="198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28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5053823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991885"/>
              </p:ext>
            </p:extLst>
          </p:nvPr>
        </p:nvGraphicFramePr>
        <p:xfrm>
          <a:off x="0" y="1600201"/>
          <a:ext cx="9144000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81128"/>
            <a:ext cx="3276509" cy="208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52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3740364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413391"/>
              </p:ext>
            </p:extLst>
          </p:nvPr>
        </p:nvGraphicFramePr>
        <p:xfrm>
          <a:off x="1115616" y="1772816"/>
          <a:ext cx="7067128" cy="218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08" y="4221088"/>
            <a:ext cx="4286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5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17599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257249"/>
              </p:ext>
            </p:extLst>
          </p:nvPr>
        </p:nvGraphicFramePr>
        <p:xfrm>
          <a:off x="179512" y="1628800"/>
          <a:ext cx="8784976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2311772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051960"/>
              </p:ext>
            </p:extLst>
          </p:nvPr>
        </p:nvGraphicFramePr>
        <p:xfrm>
          <a:off x="0" y="1600200"/>
          <a:ext cx="9144000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98970_962_1060092329262-af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54814"/>
            <a:ext cx="6408712" cy="480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25077662"/>
              </p:ext>
            </p:extLst>
          </p:nvPr>
        </p:nvGraphicFramePr>
        <p:xfrm>
          <a:off x="827584" y="188640"/>
          <a:ext cx="770485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45435431"/>
              </p:ext>
            </p:extLst>
          </p:nvPr>
        </p:nvGraphicFramePr>
        <p:xfrm>
          <a:off x="395536" y="260648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543725"/>
              </p:ext>
            </p:extLst>
          </p:nvPr>
        </p:nvGraphicFramePr>
        <p:xfrm>
          <a:off x="467544" y="1484784"/>
          <a:ext cx="8229600" cy="4971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406</Words>
  <Application>Microsoft Office PowerPoint</Application>
  <PresentationFormat>Diavoorstelling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Mondriaan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LEVEN</dc:title>
  <dc:creator>ond</dc:creator>
  <cp:lastModifiedBy>Beheerder</cp:lastModifiedBy>
  <cp:revision>28</cp:revision>
  <dcterms:created xsi:type="dcterms:W3CDTF">2007-09-10T09:02:29Z</dcterms:created>
  <dcterms:modified xsi:type="dcterms:W3CDTF">2013-10-27T14:27:24Z</dcterms:modified>
</cp:coreProperties>
</file>